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3"/>
    <p:sldMasterId id="214748366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6858000" cy="12192000"/>
  <p:embeddedFontLs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italic.fntdata"/><Relationship Id="rId30" Type="http://schemas.openxmlformats.org/officeDocument/2006/relationships/font" Target="fonts/OpenSans-bold.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f9cef87ce5_1_0: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115" name="Google Shape;115;g3f9cef87ce5_1_0: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f9cef87ce5_37_0: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122" name="Google Shape;122;g3f9cef87ce5_37_0: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f9be2a986e_2_3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f9be2a986e_2_39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135" name="Google Shape;135;g3f9be2a986e_2_39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f9cef87ce5_1_203: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Joe</a:t>
            </a:r>
            <a:endParaRPr/>
          </a:p>
        </p:txBody>
      </p:sp>
      <p:sp>
        <p:nvSpPr>
          <p:cNvPr id="146" name="Google Shape;146;g3f9cef87ce5_1_203: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f9cef87ce5_1_1195: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Joe</a:t>
            </a:r>
            <a:endParaRPr b="1" sz="1100">
              <a:latin typeface="Arial"/>
              <a:ea typeface="Arial"/>
              <a:cs typeface="Arial"/>
              <a:sym typeface="Arial"/>
            </a:endParaRPr>
          </a:p>
          <a:p>
            <a:pPr indent="0" lvl="0" marL="0" rtl="0" algn="l">
              <a:lnSpc>
                <a:spcPct val="115000"/>
              </a:lnSpc>
              <a:spcBef>
                <a:spcPts val="1200"/>
              </a:spcBef>
              <a:spcAft>
                <a:spcPts val="0"/>
              </a:spcAft>
              <a:buNone/>
            </a:pPr>
            <a:r>
              <a:rPr b="1" lang="en-US" sz="1100">
                <a:latin typeface="Arial"/>
                <a:ea typeface="Arial"/>
                <a:cs typeface="Arial"/>
                <a:sym typeface="Arial"/>
              </a:rPr>
              <a:t>Future Agenda</a:t>
            </a:r>
            <a:r>
              <a:rPr lang="en-US" sz="1100">
                <a:latin typeface="Arial"/>
                <a:ea typeface="Arial"/>
                <a:cs typeface="Arial"/>
                <a:sym typeface="Arial"/>
              </a:rPr>
              <a:t> is a the leading open-source foresight think tank and advisory firm — helping organisations understand emerging risks and opportunities so they can make more informed decisions and place better strategic bets, founded in 2010, since then we have collaborated with 100s of organisations, companies, governments and NGOs on better understanding the future.</a:t>
            </a:r>
            <a:endParaRPr sz="1100">
              <a:latin typeface="Arial"/>
              <a:ea typeface="Arial"/>
              <a:cs typeface="Arial"/>
              <a:sym typeface="Arial"/>
            </a:endParaRPr>
          </a:p>
          <a:p>
            <a:pPr indent="0" lvl="0" marL="0" rtl="0" algn="l">
              <a:lnSpc>
                <a:spcPct val="115000"/>
              </a:lnSpc>
              <a:spcBef>
                <a:spcPts val="1200"/>
              </a:spcBef>
              <a:spcAft>
                <a:spcPts val="0"/>
              </a:spcAft>
              <a:buNone/>
            </a:pPr>
            <a:r>
              <a:rPr lang="en-US" sz="1100">
                <a:latin typeface="Arial"/>
                <a:ea typeface="Arial"/>
                <a:cs typeface="Arial"/>
                <a:sym typeface="Arial"/>
              </a:rPr>
              <a:t>Rather than working behind closed doors, it runs its research in the open: collaborative workshops and expert dialogues with senior voices across industry, government and academia, spanning cities and topics worldwide.</a:t>
            </a:r>
            <a:endParaRPr b="1" sz="1100">
              <a:latin typeface="Arial"/>
              <a:ea typeface="Arial"/>
              <a:cs typeface="Arial"/>
              <a:sym typeface="Arial"/>
            </a:endParaRPr>
          </a:p>
          <a:p>
            <a:pPr indent="0" lvl="0" marL="0" rtl="0" algn="l">
              <a:lnSpc>
                <a:spcPct val="115000"/>
              </a:lnSpc>
              <a:spcBef>
                <a:spcPts val="1200"/>
              </a:spcBef>
              <a:spcAft>
                <a:spcPts val="0"/>
              </a:spcAft>
              <a:buNone/>
            </a:pPr>
            <a:r>
              <a:rPr lang="en-US" sz="1100">
                <a:latin typeface="Arial"/>
                <a:ea typeface="Arial"/>
                <a:cs typeface="Arial"/>
                <a:sym typeface="Arial"/>
              </a:rPr>
              <a:t>We conduct global projects on specific topics in depth. Undertaken in collaboration with leading organisations, these generate, informed perspectives of emerging opportunities - could be Patient Data (UCB), Sleep (IHG) Trade (UAE Ministry of Dif Economy), Digital Identity (Mastercard) and many others.</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Our mission is to connect the informed and </a:t>
            </a:r>
            <a:r>
              <a:rPr lang="en-US" sz="1100">
                <a:latin typeface="Arial"/>
                <a:ea typeface="Arial"/>
                <a:cs typeface="Arial"/>
                <a:sym typeface="Arial"/>
              </a:rPr>
              <a:t>influential</a:t>
            </a:r>
            <a:r>
              <a:rPr lang="en-US" sz="1100">
                <a:latin typeface="Arial"/>
                <a:ea typeface="Arial"/>
                <a:cs typeface="Arial"/>
                <a:sym typeface="Arial"/>
              </a:rPr>
              <a:t> and to help ords to identify emerging opportunities and make better decisions.</a:t>
            </a:r>
            <a:endParaRPr sz="1100">
              <a:latin typeface="Arial"/>
              <a:ea typeface="Arial"/>
              <a:cs typeface="Arial"/>
              <a:sym typeface="Arial"/>
            </a:endParaRPr>
          </a:p>
          <a:p>
            <a:pPr indent="0" lvl="0" marL="0" rtl="0" algn="l">
              <a:lnSpc>
                <a:spcPct val="115000"/>
              </a:lnSpc>
              <a:spcBef>
                <a:spcPts val="0"/>
              </a:spcBef>
              <a:spcAft>
                <a:spcPts val="0"/>
              </a:spcAft>
              <a:buNone/>
            </a:pPr>
            <a:r>
              <a:t/>
            </a:r>
            <a:endParaRPr sz="1100">
              <a:latin typeface="Arial"/>
              <a:ea typeface="Arial"/>
              <a:cs typeface="Arial"/>
              <a:sym typeface="Arial"/>
            </a:endParaRPr>
          </a:p>
          <a:p>
            <a:pPr indent="0" lvl="0" marL="0" rtl="0" algn="l">
              <a:lnSpc>
                <a:spcPct val="115000"/>
              </a:lnSpc>
              <a:spcBef>
                <a:spcPts val="0"/>
              </a:spcBef>
              <a:spcAft>
                <a:spcPts val="0"/>
              </a:spcAft>
              <a:buNone/>
            </a:pPr>
            <a:r>
              <a:rPr lang="en-US" sz="1100">
                <a:latin typeface="Arial"/>
                <a:ea typeface="Arial"/>
                <a:cs typeface="Arial"/>
                <a:sym typeface="Arial"/>
              </a:rPr>
              <a:t>Objective for today - not just ‘watch out for AI’, but a way to get better at spotting disruptions underneath, and to frame them back into your organisations in ways that make them respond</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166" name="Google Shape;166;g3f9cef87ce5_1_1195: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9cef87ce5_1_646: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Joe / Don</a:t>
            </a:r>
            <a:endParaRPr/>
          </a:p>
        </p:txBody>
      </p:sp>
      <p:sp>
        <p:nvSpPr>
          <p:cNvPr id="182" name="Google Shape;182;g3f9cef87ce5_1_646: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f9cef87ce5_1_1228: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Joe</a:t>
            </a:r>
            <a:endParaRPr/>
          </a:p>
        </p:txBody>
      </p:sp>
      <p:sp>
        <p:nvSpPr>
          <p:cNvPr id="198" name="Google Shape;198;g3f9cef87ce5_1_1228: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h1662ad1c76accb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h1662ad1c76accb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Revised option B. Economists distinguish uncertainty, which cannot be measured, from risk, which can (Frank Knight, Risk, Uncertainty and Profit, 1921). Disruption work is the journey from one to the other. At the edge we have qualitative signals. Moving in, we name the critical uncertainties and bound them, size the potential disruptions, then score them as risks, including the off-radar ones. Only at the centre, once it has a number on it, can the business absorb it: into the plan, the budget, the risk register. The more quantified, the more applicable.</a:t>
            </a:r>
            <a:endParaRPr/>
          </a:p>
        </p:txBody>
      </p:sp>
      <p:sp>
        <p:nvSpPr>
          <p:cNvPr id="211" name="Google Shape;211;h1662ad1c76accb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f9cef87ce5_1_1264: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245" name="Google Shape;245;g3f9cef87ce5_1_1264: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f9cef87ce5_1_1417: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b="1" lang="en-US" sz="1100">
                <a:latin typeface="Arial"/>
                <a:ea typeface="Arial"/>
                <a:cs typeface="Arial"/>
                <a:sym typeface="Arial"/>
              </a:rPr>
              <a:t>Joe</a:t>
            </a:r>
            <a:endParaRPr b="1" sz="1100">
              <a:latin typeface="Arial"/>
              <a:ea typeface="Arial"/>
              <a:cs typeface="Arial"/>
              <a:sym typeface="Arial"/>
            </a:endParaRPr>
          </a:p>
          <a:p>
            <a:pPr indent="0" lvl="0" marL="0" rtl="0" algn="l">
              <a:lnSpc>
                <a:spcPct val="115000"/>
              </a:lnSpc>
              <a:spcBef>
                <a:spcPts val="1200"/>
              </a:spcBef>
              <a:spcAft>
                <a:spcPts val="0"/>
              </a:spcAft>
              <a:buNone/>
            </a:pPr>
            <a:r>
              <a:rPr b="1" lang="en-US" sz="1100">
                <a:latin typeface="Arial"/>
                <a:ea typeface="Arial"/>
                <a:cs typeface="Arial"/>
                <a:sym typeface="Arial"/>
              </a:rPr>
              <a:t>A lot of foresight work starts with uncertainty - that’s how scenarios are built, every consulting deck starts </a:t>
            </a:r>
            <a:r>
              <a:rPr b="1" lang="en-US" sz="1100">
                <a:latin typeface="Arial"/>
                <a:ea typeface="Arial"/>
                <a:cs typeface="Arial"/>
                <a:sym typeface="Arial"/>
              </a:rPr>
              <a:t>with</a:t>
            </a:r>
            <a:r>
              <a:rPr b="1" lang="en-US" sz="1100">
                <a:latin typeface="Arial"/>
                <a:ea typeface="Arial"/>
                <a:cs typeface="Arial"/>
                <a:sym typeface="Arial"/>
              </a:rPr>
              <a:t> VUCA.</a:t>
            </a:r>
            <a:endParaRPr b="1" sz="1100">
              <a:latin typeface="Arial"/>
              <a:ea typeface="Arial"/>
              <a:cs typeface="Arial"/>
              <a:sym typeface="Arial"/>
            </a:endParaRPr>
          </a:p>
          <a:p>
            <a:pPr indent="0" lvl="0" marL="0" rtl="0" algn="l">
              <a:lnSpc>
                <a:spcPct val="115000"/>
              </a:lnSpc>
              <a:spcBef>
                <a:spcPts val="1200"/>
              </a:spcBef>
              <a:spcAft>
                <a:spcPts val="0"/>
              </a:spcAft>
              <a:buNone/>
            </a:pPr>
            <a:r>
              <a:rPr b="1" lang="en-US" sz="1100">
                <a:latin typeface="Arial"/>
                <a:ea typeface="Arial"/>
                <a:cs typeface="Arial"/>
                <a:sym typeface="Arial"/>
              </a:rPr>
              <a:t>But, when you look at it, there’s more certainty around than we often think, if we start to consider the</a:t>
            </a:r>
            <a:r>
              <a:rPr b="1" lang="en-US" sz="1050">
                <a:solidFill>
                  <a:srgbClr val="363737"/>
                </a:solidFill>
                <a:highlight>
                  <a:srgbClr val="FFFFFF"/>
                </a:highlight>
                <a:latin typeface="Arial"/>
                <a:ea typeface="Arial"/>
                <a:cs typeface="Arial"/>
                <a:sym typeface="Arial"/>
              </a:rPr>
              <a:t> predetermined elements in our world as the playing field. By understanding true certainties, we can leap ahead to framing our choices and modulating our expectations. </a:t>
            </a:r>
            <a:endParaRPr b="1" sz="1050">
              <a:solidFill>
                <a:srgbClr val="363737"/>
              </a:solidFill>
              <a:highlight>
                <a:srgbClr val="FFFFFF"/>
              </a:highlight>
              <a:latin typeface="Arial"/>
              <a:ea typeface="Arial"/>
              <a:cs typeface="Arial"/>
              <a:sym typeface="Arial"/>
            </a:endParaRPr>
          </a:p>
          <a:p>
            <a:pPr indent="0" lvl="0" marL="0" rtl="0" algn="l">
              <a:lnSpc>
                <a:spcPct val="115000"/>
              </a:lnSpc>
              <a:spcBef>
                <a:spcPts val="1200"/>
              </a:spcBef>
              <a:spcAft>
                <a:spcPts val="0"/>
              </a:spcAft>
              <a:buNone/>
            </a:pPr>
            <a:r>
              <a:rPr b="1" lang="en-US" sz="1050">
                <a:solidFill>
                  <a:srgbClr val="363737"/>
                </a:solidFill>
                <a:highlight>
                  <a:srgbClr val="FFFFFF"/>
                </a:highlight>
                <a:latin typeface="Arial"/>
                <a:ea typeface="Arial"/>
                <a:cs typeface="Arial"/>
                <a:sym typeface="Arial"/>
              </a:rPr>
              <a:t>Art Kliner’s work - it’s great. Spirit of FA, we share great thinking with our community. Some of you may know him, written a lot of management, disruption, foresight. BRIAN MENTIONED 5 MINS BEFORE THE CALL THAT HE MIGHT JOIN</a:t>
            </a:r>
            <a:endParaRPr b="1" sz="1050">
              <a:solidFill>
                <a:srgbClr val="363737"/>
              </a:solidFill>
              <a:highlight>
                <a:srgbClr val="FFFFFF"/>
              </a:highlight>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Opening — the Ganges metaphor: </a:t>
            </a:r>
            <a:r>
              <a:rPr lang="en-US" sz="1100">
                <a:latin typeface="Arial"/>
                <a:ea typeface="Arial"/>
                <a:cs typeface="Arial"/>
                <a:sym typeface="Arial"/>
              </a:rPr>
              <a:t>There's a story the scenario planner Pierre Wack used to tell about the Ganges. If there's heavy monsoon rain in the Himalayan headwaters, you can say with total confidence that there'll be a flood five days later, 650 miles downstream at Allahabad.The people in </a:t>
            </a:r>
            <a:r>
              <a:rPr lang="en-US" sz="1100">
                <a:latin typeface="Arial"/>
                <a:ea typeface="Arial"/>
                <a:cs typeface="Arial"/>
                <a:sym typeface="Arial"/>
              </a:rPr>
              <a:t>Allahabad</a:t>
            </a:r>
            <a:r>
              <a:rPr lang="en-US" sz="1100">
                <a:latin typeface="Arial"/>
                <a:ea typeface="Arial"/>
                <a:cs typeface="Arial"/>
                <a:sym typeface="Arial"/>
              </a:rPr>
              <a:t> don't know the flood is coming. But Wack did — because he'd already seen the rain fall. As he put it: </a:t>
            </a:r>
            <a:r>
              <a:rPr i="1" lang="en-US" sz="1100">
                <a:latin typeface="Arial"/>
                <a:ea typeface="Arial"/>
                <a:cs typeface="Arial"/>
                <a:sym typeface="Arial"/>
              </a:rPr>
              <a:t>"This is not fortune-telling. This is merely describing the future implications of something that has already happened."</a:t>
            </a:r>
            <a:endParaRPr i="1"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That's the spirit of this slide. Everything on it has already happened, upstream. The carbon's already in the air. The children who'll be in the 2031 workforce are already born. The debt is already sold. We're just describing where the water goes next.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Climate and resources: T</a:t>
            </a:r>
            <a:r>
              <a:rPr lang="en-US" sz="1100">
                <a:latin typeface="Arial"/>
                <a:ea typeface="Arial"/>
                <a:cs typeface="Arial"/>
                <a:sym typeface="Arial"/>
              </a:rPr>
              <a:t>ake the climate line. The interesting number isn't really 1.5 degrees — it's that insured losses from weather disasters have been compounding at 5–7% a year, in real terms, for three decades. That's not really about the weather getting worse — it's that we keep building expensive property in its way.</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Water is a similar story - The aquifers draining under the Middle East, North Africa, South Asia and the American Southwest are fossil aquifers — they don't recharge on human timescales. So this isn't a bad-rainfall-year problem, it’s more of a savings account we’re withdrawing from.</a:t>
            </a:r>
            <a:endParaRPr sz="1100">
              <a:latin typeface="Arial"/>
              <a:ea typeface="Arial"/>
              <a:cs typeface="Arial"/>
              <a:sym typeface="Arial"/>
            </a:endParaRPr>
          </a:p>
          <a:p>
            <a:pPr indent="0" lvl="0" marL="0" rtl="0" algn="l">
              <a:lnSpc>
                <a:spcPct val="115000"/>
              </a:lnSpc>
              <a:spcBef>
                <a:spcPts val="1200"/>
              </a:spcBef>
              <a:spcAft>
                <a:spcPts val="0"/>
              </a:spcAft>
              <a:buNone/>
            </a:pPr>
            <a:r>
              <a:rPr b="1" lang="en-US" sz="1100">
                <a:latin typeface="Arial"/>
                <a:ea typeface="Arial"/>
                <a:cs typeface="Arial"/>
                <a:sym typeface="Arial"/>
              </a:rPr>
              <a:t>People: </a:t>
            </a:r>
            <a:r>
              <a:rPr lang="en-US" sz="1100">
                <a:latin typeface="Arial"/>
                <a:ea typeface="Arial"/>
                <a:cs typeface="Arial"/>
                <a:sym typeface="Arial"/>
              </a:rPr>
              <a:t>Two-thirds of humanity now lives below replacement rate. As of 2026, humanity is likely below replacement fertility. That has never happened before, not in wars or pandemics. And this compounds - fewer people born means fewer people in future to have babies.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And the reason it won't reverse isn't really about incentives or policy — researchers tracing this back find it's tied to the erosion of patriarchal kinship structures, over centuries. Wherever women gain autonomy, they defer childbirth. So the "pay people to have more babies" instinct is arguing with a few hundred years of momentum.</a:t>
            </a:r>
            <a:endParaRPr sz="1100">
              <a:latin typeface="Arial"/>
              <a:ea typeface="Arial"/>
              <a:cs typeface="Arial"/>
              <a:sym typeface="Arial"/>
            </a:endParaRPr>
          </a:p>
          <a:p>
            <a:pPr indent="0" lvl="0" marL="0" rtl="0" algn="l">
              <a:lnSpc>
                <a:spcPct val="115000"/>
              </a:lnSpc>
              <a:spcBef>
                <a:spcPts val="1200"/>
              </a:spcBef>
              <a:spcAft>
                <a:spcPts val="0"/>
              </a:spcAft>
              <a:buNone/>
            </a:pPr>
            <a:r>
              <a:rPr b="1" lang="en-US" sz="1100">
                <a:latin typeface="Arial"/>
                <a:ea typeface="Arial"/>
                <a:cs typeface="Arial"/>
                <a:sym typeface="Arial"/>
              </a:rPr>
              <a:t>Energy and technology: </a:t>
            </a:r>
            <a:r>
              <a:rPr lang="en-US" sz="1100">
                <a:latin typeface="Arial"/>
                <a:ea typeface="Arial"/>
                <a:cs typeface="Arial"/>
                <a:sym typeface="Arial"/>
              </a:rPr>
              <a:t>On energy — renewables overtake coal as the single largest source of global electricity by the end of this year. But don't let anyone leave this slide thinking that means cheaper power. Demand keeps rising to absorb the new supply — AI compute, desalination, cooling — so the grid gets greener, not necessarily cheaper.</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Medicine and money: </a:t>
            </a:r>
            <a:r>
              <a:rPr lang="en-US" sz="1100">
                <a:latin typeface="Arial"/>
                <a:ea typeface="Arial"/>
                <a:cs typeface="Arial"/>
                <a:sym typeface="Arial"/>
              </a:rPr>
              <a:t>Medicine has a similarly steep curve — sequencing a genome went from $100 million to a few hundred dollars, faster than Moore's Law. Personalised oncology goes mainstream by around 2031. Probably not in time for people in their seventies and eighties today — but well in time for most people currently in their forties.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And on the fiscal side, </a:t>
            </a:r>
            <a:r>
              <a:rPr lang="en-US" sz="1100">
                <a:latin typeface="Arial"/>
                <a:ea typeface="Arial"/>
                <a:cs typeface="Arial"/>
                <a:sym typeface="Arial"/>
              </a:rPr>
              <a:t>the debt itself is genuinely certain — it's sold, the pensions are fixed. What isn't certain is whether that becomes a crisis or just a long chronic condition, and that hinges on interest rates. </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And to end where it's worth ending </a:t>
            </a:r>
            <a:r>
              <a:rPr lang="en-US" sz="1100">
                <a:latin typeface="Arial"/>
                <a:ea typeface="Arial"/>
                <a:cs typeface="Arial"/>
                <a:sym typeface="Arial"/>
              </a:rPr>
              <a:t>— despite all the noise about test scores and AI doing our thinking for us, the generation reaching adulthood by 2031 will be the most educated in human history. It's a good place to pause before we move from certainty into what's genuinely uncertain.</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252" name="Google Shape;252;g3f9cef87ce5_1_1417: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f9cef87ce5_37_11: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that's the certain part — the ground that's already moving under everyone, whether you plan for it or not. What's far less settled is how those forces actually land on a business, and that's where these six lenses come in</a:t>
            </a:r>
            <a:r>
              <a:rPr lang="en-US"/>
              <a:t> the second half of the model Don and I </a:t>
            </a:r>
            <a:r>
              <a:rPr lang="en-US"/>
              <a:t>alluded</a:t>
            </a:r>
            <a:r>
              <a:rPr lang="en-US"/>
              <a:t> to. For those, we are considering the six</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100">
                <a:latin typeface="Arial"/>
                <a:ea typeface="Arial"/>
                <a:cs typeface="Arial"/>
                <a:sym typeface="Arial"/>
              </a:rPr>
              <a:t>These six aren't new — they're the original clustering from Future Agenda's first programme, </a:t>
            </a:r>
            <a:r>
              <a:rPr i="1" lang="en-US" sz="1100">
                <a:latin typeface="Arial"/>
                <a:ea typeface="Arial"/>
                <a:cs typeface="Arial"/>
                <a:sym typeface="Arial"/>
              </a:rPr>
              <a:t>The World in 2020</a:t>
            </a:r>
            <a:r>
              <a:rPr lang="en-US" sz="1100">
                <a:latin typeface="Arial"/>
                <a:ea typeface="Arial"/>
                <a:cs typeface="Arial"/>
                <a:sym typeface="Arial"/>
              </a:rPr>
              <a:t>, where forty-eight probable futures from workshops in over twenty countries all sorted into these same six buckets. They stuck because together they cover the ground: physical wellbeing, economic condition, social state, how people and things move, what keeps us safe, and where we are. That's why we're using them again as the hunting ground for uncertainty here.</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lang="en-US" sz="1100">
                <a:latin typeface="Arial"/>
                <a:ea typeface="Arial"/>
                <a:cs typeface="Arial"/>
                <a:sym typeface="Arial"/>
              </a:rPr>
              <a:t>Worth saying that these don’t include AI bucket. Don’t work as STEEP. Tech, politics, etc - those things all cut across this list - find this a richer way to consider uncertainty.</a:t>
            </a:r>
            <a:endParaRPr sz="1100">
              <a:latin typeface="Arial"/>
              <a:ea typeface="Arial"/>
              <a:cs typeface="Arial"/>
              <a:sym typeface="Arial"/>
            </a:endParaRPr>
          </a:p>
        </p:txBody>
      </p:sp>
      <p:sp>
        <p:nvSpPr>
          <p:cNvPr id="307" name="Google Shape;307;g3f9cef87ce5_37_11: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f9e6165355_0_1: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335" name="Google Shape;335;g3f9e6165355_0_1: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f9cef87ce5_37_43: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347" name="Google Shape;347;g3f9cef87ce5_37_43: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f9cef87ce5_37_92: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368" name="Google Shape;368;g3f9cef87ce5_37_92: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f9cef87ce5_37_118: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387" name="Google Shape;387;g3f9cef87ce5_37_118: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f9cef87ce5_37_141: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Joe</a:t>
            </a:r>
            <a:endParaRPr/>
          </a:p>
        </p:txBody>
      </p:sp>
      <p:sp>
        <p:nvSpPr>
          <p:cNvPr id="407" name="Google Shape;407;g3f9cef87ce5_37_141: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f9cef87ce5_37_164: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Joe</a:t>
            </a:r>
            <a:endParaRPr/>
          </a:p>
        </p:txBody>
      </p:sp>
      <p:sp>
        <p:nvSpPr>
          <p:cNvPr id="427" name="Google Shape;427;g3f9cef87ce5_37_164: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f9cef87ce5_37_191: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Joe</a:t>
            </a:r>
            <a:endParaRPr/>
          </a:p>
        </p:txBody>
      </p:sp>
      <p:sp>
        <p:nvSpPr>
          <p:cNvPr id="447" name="Google Shape;447;g3f9cef87ce5_37_191: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f9cef87ce5_37_226: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 / Joe</a:t>
            </a:r>
            <a:endParaRPr/>
          </a:p>
        </p:txBody>
      </p:sp>
      <p:sp>
        <p:nvSpPr>
          <p:cNvPr id="467" name="Google Shape;467;g3f9cef87ce5_37_226: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f9be2a986e_2_453: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479" name="Google Shape;479;g3f9be2a986e_2_453: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f9cef87ce5_37_343: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a:t>
            </a:r>
            <a:endParaRPr/>
          </a:p>
        </p:txBody>
      </p:sp>
      <p:sp>
        <p:nvSpPr>
          <p:cNvPr id="504" name="Google Shape;504;g3f9cef87ce5_37_343: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f9be2a986e_2_481: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Don / Joe - ask them what they want us to address here.</a:t>
            </a:r>
            <a:endParaRPr/>
          </a:p>
        </p:txBody>
      </p:sp>
      <p:sp>
        <p:nvSpPr>
          <p:cNvPr id="515" name="Google Shape;515;g3f9be2a986e_2_481: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f9cef87ce5_37_452:notes"/>
          <p:cNvSpPr txBox="1"/>
          <p:nvPr>
            <p:ph idx="1" type="body"/>
          </p:nvPr>
        </p:nvSpPr>
        <p:spPr>
          <a:xfrm>
            <a:off x="914400" y="5791200"/>
            <a:ext cx="50292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g3f9cef87ce5_37_452:notes"/>
          <p:cNvSpPr/>
          <p:nvPr>
            <p:ph idx="2" type="sldImg"/>
          </p:nvPr>
        </p:nvSpPr>
        <p:spPr>
          <a:xfrm>
            <a:off x="615462" y="914400"/>
            <a:ext cx="5627100"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no sub heading">
  <p:cSld name="Title only - no sub heading">
    <p:spTree>
      <p:nvGrpSpPr>
        <p:cNvPr id="11" name="Shape 11"/>
        <p:cNvGrpSpPr/>
        <p:nvPr/>
      </p:nvGrpSpPr>
      <p:grpSpPr>
        <a:xfrm>
          <a:off x="0" y="0"/>
          <a:ext cx="0" cy="0"/>
          <a:chOff x="0" y="0"/>
          <a:chExt cx="0" cy="0"/>
        </a:xfrm>
      </p:grpSpPr>
      <p:sp>
        <p:nvSpPr>
          <p:cNvPr id="12" name="Google Shape;12;p3"/>
          <p:cNvSpPr txBox="1"/>
          <p:nvPr>
            <p:ph type="title"/>
          </p:nvPr>
        </p:nvSpPr>
        <p:spPr>
          <a:xfrm>
            <a:off x="359999" y="430718"/>
            <a:ext cx="11466900" cy="403200"/>
          </a:xfrm>
          <a:prstGeom prst="rect">
            <a:avLst/>
          </a:prstGeom>
          <a:noFill/>
          <a:ln>
            <a:noFill/>
          </a:ln>
        </p:spPr>
        <p:txBody>
          <a:bodyPr anchorCtr="0" anchor="t" bIns="0" lIns="0" spcFirstLastPara="1" rIns="0" wrap="square" tIns="0">
            <a:noAutofit/>
          </a:bodyPr>
          <a:lstStyle>
            <a:lvl1pPr lvl="0" algn="l">
              <a:lnSpc>
                <a:spcPct val="100000"/>
              </a:lnSpc>
              <a:spcBef>
                <a:spcPts val="600"/>
              </a:spcBef>
              <a:spcAft>
                <a:spcPts val="0"/>
              </a:spcAft>
              <a:buClr>
                <a:schemeClr val="dk1"/>
              </a:buClr>
              <a:buSzPts val="2400"/>
              <a:buFont typeface="Arial"/>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2" type="sldNum"/>
          </p:nvPr>
        </p:nvSpPr>
        <p:spPr>
          <a:xfrm>
            <a:off x="10391776" y="6390000"/>
            <a:ext cx="1435200" cy="196800"/>
          </a:xfrm>
          <a:prstGeom prst="rect">
            <a:avLst/>
          </a:prstGeom>
          <a:noFill/>
          <a:ln>
            <a:noFill/>
          </a:ln>
        </p:spPr>
        <p:txBody>
          <a:bodyPr anchorCtr="0" anchor="ctr" bIns="0" lIns="0" spcFirstLastPara="1" rIns="0" wrap="square" tIns="0">
            <a:noAutofit/>
          </a:bodyPr>
          <a:lstStyle>
            <a:lvl1pPr indent="0" lvl="0" marL="0" algn="r">
              <a:spcBef>
                <a:spcPts val="0"/>
              </a:spcBef>
              <a:buNone/>
              <a:defRPr b="0" i="0" sz="1000" u="none" cap="none" strike="noStrike">
                <a:solidFill>
                  <a:schemeClr val="dk1"/>
                </a:solidFill>
                <a:latin typeface="Arial"/>
                <a:ea typeface="Arial"/>
                <a:cs typeface="Arial"/>
                <a:sym typeface="Arial"/>
              </a:defRPr>
            </a:lvl1pPr>
            <a:lvl2pPr indent="0" lvl="1" marL="0" algn="r">
              <a:spcBef>
                <a:spcPts val="0"/>
              </a:spcBef>
              <a:buNone/>
              <a:defRPr b="0" i="0" sz="1000" u="none" cap="none" strike="noStrike">
                <a:solidFill>
                  <a:schemeClr val="dk1"/>
                </a:solidFill>
                <a:latin typeface="Arial"/>
                <a:ea typeface="Arial"/>
                <a:cs typeface="Arial"/>
                <a:sym typeface="Arial"/>
              </a:defRPr>
            </a:lvl2pPr>
            <a:lvl3pPr indent="0" lvl="2" marL="0" algn="r">
              <a:spcBef>
                <a:spcPts val="0"/>
              </a:spcBef>
              <a:buNone/>
              <a:defRPr b="0" i="0" sz="1000" u="none" cap="none" strike="noStrike">
                <a:solidFill>
                  <a:schemeClr val="dk1"/>
                </a:solidFill>
                <a:latin typeface="Arial"/>
                <a:ea typeface="Arial"/>
                <a:cs typeface="Arial"/>
                <a:sym typeface="Arial"/>
              </a:defRPr>
            </a:lvl3pPr>
            <a:lvl4pPr indent="0" lvl="3" marL="0" algn="r">
              <a:spcBef>
                <a:spcPts val="0"/>
              </a:spcBef>
              <a:buNone/>
              <a:defRPr b="0" i="0" sz="1000" u="none" cap="none" strike="noStrike">
                <a:solidFill>
                  <a:schemeClr val="dk1"/>
                </a:solidFill>
                <a:latin typeface="Arial"/>
                <a:ea typeface="Arial"/>
                <a:cs typeface="Arial"/>
                <a:sym typeface="Arial"/>
              </a:defRPr>
            </a:lvl4pPr>
            <a:lvl5pPr indent="0" lvl="4" marL="0" algn="r">
              <a:spcBef>
                <a:spcPts val="0"/>
              </a:spcBef>
              <a:buNone/>
              <a:defRPr b="0" i="0" sz="1000" u="none" cap="none" strike="noStrike">
                <a:solidFill>
                  <a:schemeClr val="dk1"/>
                </a:solidFill>
                <a:latin typeface="Arial"/>
                <a:ea typeface="Arial"/>
                <a:cs typeface="Arial"/>
                <a:sym typeface="Arial"/>
              </a:defRPr>
            </a:lvl5pPr>
            <a:lvl6pPr indent="0" lvl="5" marL="0" algn="r">
              <a:spcBef>
                <a:spcPts val="0"/>
              </a:spcBef>
              <a:buNone/>
              <a:defRPr b="0" i="0" sz="1000" u="none" cap="none" strike="noStrike">
                <a:solidFill>
                  <a:schemeClr val="dk1"/>
                </a:solidFill>
                <a:latin typeface="Arial"/>
                <a:ea typeface="Arial"/>
                <a:cs typeface="Arial"/>
                <a:sym typeface="Arial"/>
              </a:defRPr>
            </a:lvl6pPr>
            <a:lvl7pPr indent="0" lvl="6" marL="0" algn="r">
              <a:spcBef>
                <a:spcPts val="0"/>
              </a:spcBef>
              <a:buNone/>
              <a:defRPr b="0" i="0" sz="1000" u="none" cap="none" strike="noStrike">
                <a:solidFill>
                  <a:schemeClr val="dk1"/>
                </a:solidFill>
                <a:latin typeface="Arial"/>
                <a:ea typeface="Arial"/>
                <a:cs typeface="Arial"/>
                <a:sym typeface="Arial"/>
              </a:defRPr>
            </a:lvl7pPr>
            <a:lvl8pPr indent="0" lvl="7" marL="0" algn="r">
              <a:spcBef>
                <a:spcPts val="0"/>
              </a:spcBef>
              <a:buNone/>
              <a:defRPr b="0" i="0" sz="1000" u="none" cap="none" strike="noStrike">
                <a:solidFill>
                  <a:schemeClr val="dk1"/>
                </a:solidFill>
                <a:latin typeface="Arial"/>
                <a:ea typeface="Arial"/>
                <a:cs typeface="Arial"/>
                <a:sym typeface="Arial"/>
              </a:defRPr>
            </a:lvl8pPr>
            <a:lvl9pPr indent="0" lvl="8" marL="0" algn="r">
              <a:spcBef>
                <a:spcPts val="0"/>
              </a:spcBef>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r>
              <a:rPr lang="en-US"/>
              <a:t>© Kantar 2024 | </a:t>
            </a:r>
            <a:fld id="{00000000-1234-1234-1234-123412341234}" type="slidenum">
              <a:rPr lang="en-US"/>
              <a:t>‹#›</a:t>
            </a:fld>
            <a:endParaRPr/>
          </a:p>
        </p:txBody>
      </p:sp>
      <p:sp>
        <p:nvSpPr>
          <p:cNvPr id="14" name="Google Shape;14;p3"/>
          <p:cNvSpPr txBox="1"/>
          <p:nvPr>
            <p:ph idx="11" type="ftr"/>
          </p:nvPr>
        </p:nvSpPr>
        <p:spPr>
          <a:xfrm>
            <a:off x="3272400" y="6390000"/>
            <a:ext cx="7056000" cy="198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sz="8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howMasterSp="0" type="title">
  <p:cSld name="TITLE">
    <p:bg>
      <p:bgPr>
        <a:solidFill>
          <a:srgbClr val="A2DEEB"/>
        </a:solidFill>
      </p:bgPr>
    </p:bg>
    <p:spTree>
      <p:nvGrpSpPr>
        <p:cNvPr id="15" name="Shape 15"/>
        <p:cNvGrpSpPr/>
        <p:nvPr/>
      </p:nvGrpSpPr>
      <p:grpSpPr>
        <a:xfrm>
          <a:off x="0" y="0"/>
          <a:ext cx="0" cy="0"/>
          <a:chOff x="0" y="0"/>
          <a:chExt cx="0" cy="0"/>
        </a:xfrm>
      </p:grpSpPr>
      <p:grpSp>
        <p:nvGrpSpPr>
          <p:cNvPr id="16" name="Google Shape;16;p4"/>
          <p:cNvGrpSpPr/>
          <p:nvPr/>
        </p:nvGrpSpPr>
        <p:grpSpPr>
          <a:xfrm>
            <a:off x="3769846" y="2330998"/>
            <a:ext cx="4652424" cy="2196000"/>
            <a:chOff x="0" y="-1"/>
            <a:chExt cx="3780000" cy="2196000"/>
          </a:xfrm>
        </p:grpSpPr>
        <p:sp>
          <p:nvSpPr>
            <p:cNvPr id="17" name="Google Shape;17;p4"/>
            <p:cNvSpPr/>
            <p:nvPr/>
          </p:nvSpPr>
          <p:spPr>
            <a:xfrm>
              <a:off x="0" y="-1"/>
              <a:ext cx="3780000" cy="2196000"/>
            </a:xfrm>
            <a:prstGeom prst="rect">
              <a:avLst/>
            </a:prstGeom>
            <a:solidFill>
              <a:srgbClr val="004B3C">
                <a:alpha val="80000"/>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FFFFFF"/>
                </a:solidFill>
                <a:latin typeface="Calibri"/>
                <a:ea typeface="Calibri"/>
                <a:cs typeface="Calibri"/>
                <a:sym typeface="Calibri"/>
              </a:endParaRPr>
            </a:p>
          </p:txBody>
        </p:sp>
        <p:pic>
          <p:nvPicPr>
            <p:cNvPr descr="Picture 11" id="18" name="Google Shape;18;p4"/>
            <p:cNvPicPr preferRelativeResize="0"/>
            <p:nvPr/>
          </p:nvPicPr>
          <p:blipFill rotWithShape="1">
            <a:blip r:embed="rId2">
              <a:alphaModFix/>
            </a:blip>
            <a:srcRect b="0" l="0" r="0" t="0"/>
            <a:stretch/>
          </p:blipFill>
          <p:spPr>
            <a:xfrm>
              <a:off x="773824" y="584721"/>
              <a:ext cx="2232358" cy="1026559"/>
            </a:xfrm>
            <a:prstGeom prst="rect">
              <a:avLst/>
            </a:prstGeom>
            <a:noFill/>
            <a:ln>
              <a:noFill/>
            </a:ln>
          </p:spPr>
        </p:pic>
      </p:grpSp>
      <p:sp>
        <p:nvSpPr>
          <p:cNvPr id="19" name="Google Shape;19;p4"/>
          <p:cNvSpPr txBox="1"/>
          <p:nvPr>
            <p:ph idx="1" type="body"/>
          </p:nvPr>
        </p:nvSpPr>
        <p:spPr>
          <a:xfrm>
            <a:off x="3769846" y="4658240"/>
            <a:ext cx="4652400" cy="5580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355600" lvl="0" marL="457200" algn="ctr">
              <a:lnSpc>
                <a:spcPct val="90000"/>
              </a:lnSpc>
              <a:spcBef>
                <a:spcPts val="1000"/>
              </a:spcBef>
              <a:spcAft>
                <a:spcPts val="0"/>
              </a:spcAft>
              <a:buClr>
                <a:srgbClr val="000000"/>
              </a:buClr>
              <a:buSzPts val="2000"/>
              <a:buFont typeface="Open Sans"/>
              <a:buChar char="●"/>
              <a:defRPr sz="2000"/>
            </a:lvl1pPr>
            <a:lvl2pPr indent="-355600" lvl="1" marL="914400" algn="ctr">
              <a:lnSpc>
                <a:spcPct val="90000"/>
              </a:lnSpc>
              <a:spcBef>
                <a:spcPts val="1000"/>
              </a:spcBef>
              <a:spcAft>
                <a:spcPts val="0"/>
              </a:spcAft>
              <a:buClr>
                <a:srgbClr val="000000"/>
              </a:buClr>
              <a:buSzPts val="2000"/>
              <a:buFont typeface="Open Sans"/>
              <a:buChar char="○"/>
              <a:defRPr sz="2000"/>
            </a:lvl2pPr>
            <a:lvl3pPr indent="-355600" lvl="2" marL="1371600" algn="ctr">
              <a:lnSpc>
                <a:spcPct val="90000"/>
              </a:lnSpc>
              <a:spcBef>
                <a:spcPts val="1000"/>
              </a:spcBef>
              <a:spcAft>
                <a:spcPts val="0"/>
              </a:spcAft>
              <a:buClr>
                <a:srgbClr val="000000"/>
              </a:buClr>
              <a:buSzPts val="2000"/>
              <a:buFont typeface="Open Sans"/>
              <a:buChar char="■"/>
              <a:defRPr sz="2000"/>
            </a:lvl3pPr>
            <a:lvl4pPr indent="-355600" lvl="3" marL="1828800" algn="ctr">
              <a:lnSpc>
                <a:spcPct val="90000"/>
              </a:lnSpc>
              <a:spcBef>
                <a:spcPts val="1000"/>
              </a:spcBef>
              <a:spcAft>
                <a:spcPts val="0"/>
              </a:spcAft>
              <a:buClr>
                <a:srgbClr val="000000"/>
              </a:buClr>
              <a:buSzPts val="2000"/>
              <a:buFont typeface="Open Sans"/>
              <a:buChar char="●"/>
              <a:defRPr sz="2000"/>
            </a:lvl4pPr>
            <a:lvl5pPr indent="-355600" lvl="4" marL="2286000" algn="ctr">
              <a:lnSpc>
                <a:spcPct val="90000"/>
              </a:lnSpc>
              <a:spcBef>
                <a:spcPts val="1000"/>
              </a:spcBef>
              <a:spcAft>
                <a:spcPts val="0"/>
              </a:spcAft>
              <a:buClr>
                <a:srgbClr val="000000"/>
              </a:buClr>
              <a:buSzPts val="2000"/>
              <a:buFont typeface="Open Sans"/>
              <a:buChar char="○"/>
              <a:defRPr sz="20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0" name="Google Shape;20;p4"/>
          <p:cNvSpPr txBox="1"/>
          <p:nvPr>
            <p:ph idx="2" type="body"/>
          </p:nvPr>
        </p:nvSpPr>
        <p:spPr>
          <a:xfrm>
            <a:off x="3769846" y="5303935"/>
            <a:ext cx="2734200" cy="5013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330200" lvl="0" marL="457200" algn="ctr">
              <a:lnSpc>
                <a:spcPct val="90000"/>
              </a:lnSpc>
              <a:spcBef>
                <a:spcPts val="1000"/>
              </a:spcBef>
              <a:spcAft>
                <a:spcPts val="0"/>
              </a:spcAft>
              <a:buClr>
                <a:srgbClr val="000000"/>
              </a:buClr>
              <a:buSzPts val="1600"/>
              <a:buFont typeface="Open Sans"/>
              <a:buChar char="●"/>
              <a:defRPr sz="1600"/>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1" name="Google Shape;21;p4"/>
          <p:cNvSpPr txBox="1"/>
          <p:nvPr>
            <p:ph idx="3" type="body"/>
          </p:nvPr>
        </p:nvSpPr>
        <p:spPr>
          <a:xfrm>
            <a:off x="6696000" y="5303935"/>
            <a:ext cx="1726200" cy="5013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330200" lvl="0" marL="457200" algn="ctr">
              <a:lnSpc>
                <a:spcPct val="90000"/>
              </a:lnSpc>
              <a:spcBef>
                <a:spcPts val="1000"/>
              </a:spcBef>
              <a:spcAft>
                <a:spcPts val="0"/>
              </a:spcAft>
              <a:buClr>
                <a:srgbClr val="000000"/>
              </a:buClr>
              <a:buSzPts val="1600"/>
              <a:buFont typeface="Open Sans"/>
              <a:buChar char="●"/>
              <a:defRPr sz="1600"/>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2" name="Google Shape;22;p4"/>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sz="14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howMasterSp="0" type="title">
  <p:cSld name="TITLE">
    <p:bg>
      <p:bgPr>
        <a:solidFill>
          <a:srgbClr val="A2DEEB"/>
        </a:solidFill>
      </p:bgPr>
    </p:bg>
    <p:spTree>
      <p:nvGrpSpPr>
        <p:cNvPr id="29" name="Shape 29"/>
        <p:cNvGrpSpPr/>
        <p:nvPr/>
      </p:nvGrpSpPr>
      <p:grpSpPr>
        <a:xfrm>
          <a:off x="0" y="0"/>
          <a:ext cx="0" cy="0"/>
          <a:chOff x="0" y="0"/>
          <a:chExt cx="0" cy="0"/>
        </a:xfrm>
      </p:grpSpPr>
      <p:grpSp>
        <p:nvGrpSpPr>
          <p:cNvPr id="30" name="Google Shape;30;p6"/>
          <p:cNvGrpSpPr/>
          <p:nvPr/>
        </p:nvGrpSpPr>
        <p:grpSpPr>
          <a:xfrm>
            <a:off x="3769846" y="2330998"/>
            <a:ext cx="4652424" cy="2196000"/>
            <a:chOff x="0" y="-1"/>
            <a:chExt cx="3780000" cy="2196000"/>
          </a:xfrm>
        </p:grpSpPr>
        <p:sp>
          <p:nvSpPr>
            <p:cNvPr id="31" name="Google Shape;31;p6"/>
            <p:cNvSpPr/>
            <p:nvPr/>
          </p:nvSpPr>
          <p:spPr>
            <a:xfrm>
              <a:off x="0" y="-1"/>
              <a:ext cx="3780000" cy="2196000"/>
            </a:xfrm>
            <a:prstGeom prst="rect">
              <a:avLst/>
            </a:prstGeom>
            <a:solidFill>
              <a:srgbClr val="004B3C">
                <a:alpha val="80000"/>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FFFFFF"/>
                </a:solidFill>
                <a:latin typeface="Calibri"/>
                <a:ea typeface="Calibri"/>
                <a:cs typeface="Calibri"/>
                <a:sym typeface="Calibri"/>
              </a:endParaRPr>
            </a:p>
          </p:txBody>
        </p:sp>
        <p:pic>
          <p:nvPicPr>
            <p:cNvPr descr="Picture 11" id="32" name="Google Shape;32;p6"/>
            <p:cNvPicPr preferRelativeResize="0"/>
            <p:nvPr/>
          </p:nvPicPr>
          <p:blipFill rotWithShape="1">
            <a:blip r:embed="rId2">
              <a:alphaModFix/>
            </a:blip>
            <a:srcRect b="0" l="0" r="0" t="0"/>
            <a:stretch/>
          </p:blipFill>
          <p:spPr>
            <a:xfrm>
              <a:off x="773824" y="584721"/>
              <a:ext cx="2232358" cy="1026559"/>
            </a:xfrm>
            <a:prstGeom prst="rect">
              <a:avLst/>
            </a:prstGeom>
            <a:noFill/>
            <a:ln>
              <a:noFill/>
            </a:ln>
          </p:spPr>
        </p:pic>
      </p:grpSp>
      <p:sp>
        <p:nvSpPr>
          <p:cNvPr id="33" name="Google Shape;33;p6"/>
          <p:cNvSpPr txBox="1"/>
          <p:nvPr>
            <p:ph idx="1" type="body"/>
          </p:nvPr>
        </p:nvSpPr>
        <p:spPr>
          <a:xfrm>
            <a:off x="3769846" y="4658240"/>
            <a:ext cx="4652400" cy="5580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228600" lvl="0" marL="457200" algn="ctr">
              <a:lnSpc>
                <a:spcPct val="90000"/>
              </a:lnSpc>
              <a:spcBef>
                <a:spcPts val="1000"/>
              </a:spcBef>
              <a:spcAft>
                <a:spcPts val="0"/>
              </a:spcAft>
              <a:buClr>
                <a:srgbClr val="000000"/>
              </a:buClr>
              <a:buSzPts val="2000"/>
              <a:buFont typeface="Open Sans"/>
              <a:buNone/>
              <a:defRPr sz="2000"/>
            </a:lvl1pPr>
            <a:lvl2pPr indent="-228600" lvl="1" marL="914400" algn="ctr">
              <a:lnSpc>
                <a:spcPct val="90000"/>
              </a:lnSpc>
              <a:spcBef>
                <a:spcPts val="1000"/>
              </a:spcBef>
              <a:spcAft>
                <a:spcPts val="0"/>
              </a:spcAft>
              <a:buClr>
                <a:srgbClr val="000000"/>
              </a:buClr>
              <a:buSzPts val="2000"/>
              <a:buFont typeface="Open Sans"/>
              <a:buNone/>
              <a:defRPr sz="2000"/>
            </a:lvl2pPr>
            <a:lvl3pPr indent="-228600" lvl="2" marL="1371600" algn="ctr">
              <a:lnSpc>
                <a:spcPct val="90000"/>
              </a:lnSpc>
              <a:spcBef>
                <a:spcPts val="1000"/>
              </a:spcBef>
              <a:spcAft>
                <a:spcPts val="0"/>
              </a:spcAft>
              <a:buClr>
                <a:srgbClr val="000000"/>
              </a:buClr>
              <a:buSzPts val="2000"/>
              <a:buFont typeface="Open Sans"/>
              <a:buNone/>
              <a:defRPr sz="2000"/>
            </a:lvl3pPr>
            <a:lvl4pPr indent="-228600" lvl="3" marL="1828800" algn="ctr">
              <a:lnSpc>
                <a:spcPct val="90000"/>
              </a:lnSpc>
              <a:spcBef>
                <a:spcPts val="1000"/>
              </a:spcBef>
              <a:spcAft>
                <a:spcPts val="0"/>
              </a:spcAft>
              <a:buClr>
                <a:srgbClr val="000000"/>
              </a:buClr>
              <a:buSzPts val="2000"/>
              <a:buFont typeface="Open Sans"/>
              <a:buNone/>
              <a:defRPr sz="2000"/>
            </a:lvl4pPr>
            <a:lvl5pPr indent="-228600" lvl="4" marL="2286000" algn="ctr">
              <a:lnSpc>
                <a:spcPct val="90000"/>
              </a:lnSpc>
              <a:spcBef>
                <a:spcPts val="1000"/>
              </a:spcBef>
              <a:spcAft>
                <a:spcPts val="0"/>
              </a:spcAft>
              <a:buClr>
                <a:srgbClr val="000000"/>
              </a:buClr>
              <a:buSzPts val="2000"/>
              <a:buFont typeface="Open Sans"/>
              <a:buNone/>
              <a:defRPr sz="20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34" name="Google Shape;34;p6"/>
          <p:cNvSpPr txBox="1"/>
          <p:nvPr>
            <p:ph idx="2" type="body"/>
          </p:nvPr>
        </p:nvSpPr>
        <p:spPr>
          <a:xfrm>
            <a:off x="3769846" y="5303935"/>
            <a:ext cx="2734200" cy="5013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228600" lvl="0" marL="457200" algn="ctr">
              <a:lnSpc>
                <a:spcPct val="90000"/>
              </a:lnSpc>
              <a:spcBef>
                <a:spcPts val="1000"/>
              </a:spcBef>
              <a:spcAft>
                <a:spcPts val="0"/>
              </a:spcAft>
              <a:buClr>
                <a:srgbClr val="000000"/>
              </a:buClr>
              <a:buSzPts val="1600"/>
              <a:buFont typeface="Open Sans"/>
              <a:buNone/>
              <a:defRPr sz="1600"/>
            </a:lvl1pPr>
            <a:lvl2pPr indent="-228600" lvl="1" marL="914400" algn="l">
              <a:lnSpc>
                <a:spcPct val="90000"/>
              </a:lnSpc>
              <a:spcBef>
                <a:spcPts val="1000"/>
              </a:spcBef>
              <a:spcAft>
                <a:spcPts val="0"/>
              </a:spcAft>
              <a:buClr>
                <a:srgbClr val="000000"/>
              </a:buClr>
              <a:buSzPts val="1800"/>
              <a:buNone/>
              <a:defRPr/>
            </a:lvl2pPr>
            <a:lvl3pPr indent="-228600" lvl="2" marL="1371600" algn="l">
              <a:lnSpc>
                <a:spcPct val="90000"/>
              </a:lnSpc>
              <a:spcBef>
                <a:spcPts val="1000"/>
              </a:spcBef>
              <a:spcAft>
                <a:spcPts val="0"/>
              </a:spcAft>
              <a:buClr>
                <a:srgbClr val="000000"/>
              </a:buClr>
              <a:buSzPts val="1800"/>
              <a:buNone/>
              <a:defRPr/>
            </a:lvl3pPr>
            <a:lvl4pPr indent="-228600" lvl="3" marL="1828800" algn="l">
              <a:lnSpc>
                <a:spcPct val="90000"/>
              </a:lnSpc>
              <a:spcBef>
                <a:spcPts val="1000"/>
              </a:spcBef>
              <a:spcAft>
                <a:spcPts val="0"/>
              </a:spcAft>
              <a:buClr>
                <a:srgbClr val="000000"/>
              </a:buClr>
              <a:buSzPts val="1800"/>
              <a:buNone/>
              <a:defRPr/>
            </a:lvl4pPr>
            <a:lvl5pPr indent="-228600" lvl="4" marL="2286000" algn="l">
              <a:lnSpc>
                <a:spcPct val="90000"/>
              </a:lnSpc>
              <a:spcBef>
                <a:spcPts val="1000"/>
              </a:spcBef>
              <a:spcAft>
                <a:spcPts val="0"/>
              </a:spcAft>
              <a:buClr>
                <a:srgbClr val="000000"/>
              </a:buClr>
              <a:buSzPts val="1800"/>
              <a:buNone/>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35" name="Google Shape;35;p6"/>
          <p:cNvSpPr txBox="1"/>
          <p:nvPr>
            <p:ph idx="3" type="body"/>
          </p:nvPr>
        </p:nvSpPr>
        <p:spPr>
          <a:xfrm>
            <a:off x="6696000" y="5303935"/>
            <a:ext cx="1726200" cy="5013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228600" lvl="0" marL="457200" algn="ctr">
              <a:lnSpc>
                <a:spcPct val="90000"/>
              </a:lnSpc>
              <a:spcBef>
                <a:spcPts val="1000"/>
              </a:spcBef>
              <a:spcAft>
                <a:spcPts val="0"/>
              </a:spcAft>
              <a:buClr>
                <a:srgbClr val="000000"/>
              </a:buClr>
              <a:buSzPts val="1600"/>
              <a:buFont typeface="Open Sans"/>
              <a:buNone/>
              <a:defRPr sz="1600"/>
            </a:lvl1pPr>
            <a:lvl2pPr indent="-228600" lvl="1" marL="914400" algn="l">
              <a:lnSpc>
                <a:spcPct val="90000"/>
              </a:lnSpc>
              <a:spcBef>
                <a:spcPts val="1000"/>
              </a:spcBef>
              <a:spcAft>
                <a:spcPts val="0"/>
              </a:spcAft>
              <a:buClr>
                <a:srgbClr val="000000"/>
              </a:buClr>
              <a:buSzPts val="1800"/>
              <a:buNone/>
              <a:defRPr/>
            </a:lvl2pPr>
            <a:lvl3pPr indent="-228600" lvl="2" marL="1371600" algn="l">
              <a:lnSpc>
                <a:spcPct val="90000"/>
              </a:lnSpc>
              <a:spcBef>
                <a:spcPts val="1000"/>
              </a:spcBef>
              <a:spcAft>
                <a:spcPts val="0"/>
              </a:spcAft>
              <a:buClr>
                <a:srgbClr val="000000"/>
              </a:buClr>
              <a:buSzPts val="1800"/>
              <a:buNone/>
              <a:defRPr/>
            </a:lvl3pPr>
            <a:lvl4pPr indent="-228600" lvl="3" marL="1828800" algn="l">
              <a:lnSpc>
                <a:spcPct val="90000"/>
              </a:lnSpc>
              <a:spcBef>
                <a:spcPts val="1000"/>
              </a:spcBef>
              <a:spcAft>
                <a:spcPts val="0"/>
              </a:spcAft>
              <a:buClr>
                <a:srgbClr val="000000"/>
              </a:buClr>
              <a:buSzPts val="1800"/>
              <a:buNone/>
              <a:defRPr/>
            </a:lvl4pPr>
            <a:lvl5pPr indent="-228600" lvl="4" marL="2286000" algn="l">
              <a:lnSpc>
                <a:spcPct val="90000"/>
              </a:lnSpc>
              <a:spcBef>
                <a:spcPts val="1000"/>
              </a:spcBef>
              <a:spcAft>
                <a:spcPts val="0"/>
              </a:spcAft>
              <a:buClr>
                <a:srgbClr val="000000"/>
              </a:buClr>
              <a:buSzPts val="1800"/>
              <a:buNone/>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36" name="Google Shape;36;p6"/>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howMasterSp="0" type="tx">
  <p:cSld name="TITLE_AND_BODY">
    <p:bg>
      <p:bgPr>
        <a:solidFill>
          <a:srgbClr val="FFFFFF"/>
        </a:solidFill>
      </p:bgPr>
    </p:bg>
    <p:spTree>
      <p:nvGrpSpPr>
        <p:cNvPr id="37" name="Shape 37"/>
        <p:cNvGrpSpPr/>
        <p:nvPr/>
      </p:nvGrpSpPr>
      <p:grpSpPr>
        <a:xfrm>
          <a:off x="0" y="0"/>
          <a:ext cx="0" cy="0"/>
          <a:chOff x="0" y="0"/>
          <a:chExt cx="0" cy="0"/>
        </a:xfrm>
      </p:grpSpPr>
      <p:sp>
        <p:nvSpPr>
          <p:cNvPr id="38" name="Google Shape;38;p7"/>
          <p:cNvSpPr/>
          <p:nvPr/>
        </p:nvSpPr>
        <p:spPr>
          <a:xfrm>
            <a:off x="0" y="5219999"/>
            <a:ext cx="12192000" cy="1332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900"/>
              <a:buFont typeface="Calibri"/>
              <a:buNone/>
            </a:pPr>
            <a:r>
              <a:t/>
            </a:r>
            <a:endParaRPr b="0" i="0" sz="1900" u="none" cap="none" strike="noStrike">
              <a:solidFill>
                <a:srgbClr val="FFFFFF"/>
              </a:solidFill>
              <a:latin typeface="Calibri"/>
              <a:ea typeface="Calibri"/>
              <a:cs typeface="Calibri"/>
              <a:sym typeface="Calibri"/>
            </a:endParaRPr>
          </a:p>
        </p:txBody>
      </p:sp>
      <p:sp>
        <p:nvSpPr>
          <p:cNvPr id="39" name="Google Shape;39;p7"/>
          <p:cNvSpPr txBox="1"/>
          <p:nvPr>
            <p:ph type="title"/>
          </p:nvPr>
        </p:nvSpPr>
        <p:spPr>
          <a:xfrm>
            <a:off x="0" y="0"/>
            <a:ext cx="1500" cy="1200"/>
          </a:xfrm>
          <a:prstGeom prst="rect">
            <a:avLst/>
          </a:prstGeom>
          <a:noFill/>
          <a:ln>
            <a:noFill/>
          </a:ln>
        </p:spPr>
        <p:txBody>
          <a:bodyPr anchorCtr="0" anchor="t"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40" name="Google Shape;40;p7"/>
          <p:cNvSpPr txBox="1"/>
          <p:nvPr>
            <p:ph idx="1" type="body"/>
          </p:nvPr>
        </p:nvSpPr>
        <p:spPr>
          <a:xfrm>
            <a:off x="2847435" y="1744187"/>
            <a:ext cx="6440400" cy="2980200"/>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2000"/>
              <a:buFont typeface="Open Sans"/>
              <a:buNone/>
              <a:defRPr sz="2000"/>
            </a:lvl1pPr>
            <a:lvl2pPr indent="-228600" lvl="1" marL="914400" algn="l">
              <a:lnSpc>
                <a:spcPct val="90000"/>
              </a:lnSpc>
              <a:spcBef>
                <a:spcPts val="1000"/>
              </a:spcBef>
              <a:spcAft>
                <a:spcPts val="0"/>
              </a:spcAft>
              <a:buClr>
                <a:srgbClr val="000000"/>
              </a:buClr>
              <a:buSzPts val="2000"/>
              <a:buFont typeface="Open Sans"/>
              <a:buNone/>
              <a:defRPr sz="2000"/>
            </a:lvl2pPr>
            <a:lvl3pPr indent="-228600" lvl="2" marL="1371600" algn="l">
              <a:lnSpc>
                <a:spcPct val="90000"/>
              </a:lnSpc>
              <a:spcBef>
                <a:spcPts val="1000"/>
              </a:spcBef>
              <a:spcAft>
                <a:spcPts val="0"/>
              </a:spcAft>
              <a:buClr>
                <a:srgbClr val="000000"/>
              </a:buClr>
              <a:buSzPts val="2000"/>
              <a:buFont typeface="Open Sans"/>
              <a:buNone/>
              <a:defRPr sz="2000"/>
            </a:lvl3pPr>
            <a:lvl4pPr indent="-228600" lvl="3" marL="1828800" algn="l">
              <a:lnSpc>
                <a:spcPct val="90000"/>
              </a:lnSpc>
              <a:spcBef>
                <a:spcPts val="1000"/>
              </a:spcBef>
              <a:spcAft>
                <a:spcPts val="0"/>
              </a:spcAft>
              <a:buClr>
                <a:srgbClr val="000000"/>
              </a:buClr>
              <a:buSzPts val="2000"/>
              <a:buFont typeface="Open Sans"/>
              <a:buNone/>
              <a:defRPr sz="2000"/>
            </a:lvl4pPr>
            <a:lvl5pPr indent="-228600" lvl="4" marL="2286000" algn="l">
              <a:lnSpc>
                <a:spcPct val="90000"/>
              </a:lnSpc>
              <a:spcBef>
                <a:spcPts val="1000"/>
              </a:spcBef>
              <a:spcAft>
                <a:spcPts val="0"/>
              </a:spcAft>
              <a:buClr>
                <a:srgbClr val="000000"/>
              </a:buClr>
              <a:buSzPts val="2000"/>
              <a:buFont typeface="Open Sans"/>
              <a:buNone/>
              <a:defRPr sz="20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41" name="Google Shape;41;p7"/>
          <p:cNvSpPr txBox="1"/>
          <p:nvPr>
            <p:ph idx="2" type="body"/>
          </p:nvPr>
        </p:nvSpPr>
        <p:spPr>
          <a:xfrm>
            <a:off x="1296000" y="5314837"/>
            <a:ext cx="9600000" cy="1251300"/>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1800"/>
              <a:buNone/>
              <a:defRPr/>
            </a:lvl1pPr>
            <a:lvl2pPr indent="-228600" lvl="1" marL="914400" algn="l">
              <a:lnSpc>
                <a:spcPct val="90000"/>
              </a:lnSpc>
              <a:spcBef>
                <a:spcPts val="1000"/>
              </a:spcBef>
              <a:spcAft>
                <a:spcPts val="0"/>
              </a:spcAft>
              <a:buClr>
                <a:srgbClr val="000000"/>
              </a:buClr>
              <a:buSzPts val="1800"/>
              <a:buNone/>
              <a:defRPr/>
            </a:lvl2pPr>
            <a:lvl3pPr indent="-228600" lvl="2" marL="1371600" algn="l">
              <a:lnSpc>
                <a:spcPct val="90000"/>
              </a:lnSpc>
              <a:spcBef>
                <a:spcPts val="1000"/>
              </a:spcBef>
              <a:spcAft>
                <a:spcPts val="0"/>
              </a:spcAft>
              <a:buClr>
                <a:srgbClr val="000000"/>
              </a:buClr>
              <a:buSzPts val="1800"/>
              <a:buNone/>
              <a:defRPr/>
            </a:lvl3pPr>
            <a:lvl4pPr indent="-228600" lvl="3" marL="1828800" algn="l">
              <a:lnSpc>
                <a:spcPct val="90000"/>
              </a:lnSpc>
              <a:spcBef>
                <a:spcPts val="1000"/>
              </a:spcBef>
              <a:spcAft>
                <a:spcPts val="0"/>
              </a:spcAft>
              <a:buClr>
                <a:srgbClr val="000000"/>
              </a:buClr>
              <a:buSzPts val="1800"/>
              <a:buNone/>
              <a:defRPr/>
            </a:lvl4pPr>
            <a:lvl5pPr indent="-228600" lvl="4" marL="2286000" algn="l">
              <a:lnSpc>
                <a:spcPct val="90000"/>
              </a:lnSpc>
              <a:spcBef>
                <a:spcPts val="1000"/>
              </a:spcBef>
              <a:spcAft>
                <a:spcPts val="0"/>
              </a:spcAft>
              <a:buClr>
                <a:srgbClr val="000000"/>
              </a:buClr>
              <a:buSzPts val="1800"/>
              <a:buNone/>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42" name="Google Shape;42;p7"/>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s" showMasterSp="0">
  <p:cSld name="1_Contents">
    <p:bg>
      <p:bgPr>
        <a:solidFill>
          <a:srgbClr val="FFFFFF"/>
        </a:solidFill>
      </p:bgPr>
    </p:bg>
    <p:spTree>
      <p:nvGrpSpPr>
        <p:cNvPr id="43" name="Shape 43"/>
        <p:cNvGrpSpPr/>
        <p:nvPr/>
      </p:nvGrpSpPr>
      <p:grpSpPr>
        <a:xfrm>
          <a:off x="0" y="0"/>
          <a:ext cx="0" cy="0"/>
          <a:chOff x="0" y="0"/>
          <a:chExt cx="0" cy="0"/>
        </a:xfrm>
      </p:grpSpPr>
      <p:sp>
        <p:nvSpPr>
          <p:cNvPr id="44" name="Google Shape;44;p8"/>
          <p:cNvSpPr/>
          <p:nvPr/>
        </p:nvSpPr>
        <p:spPr>
          <a:xfrm>
            <a:off x="0" y="6533999"/>
            <a:ext cx="12192000" cy="324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900"/>
              <a:buFont typeface="Calibri"/>
              <a:buNone/>
            </a:pPr>
            <a:r>
              <a:t/>
            </a:r>
            <a:endParaRPr b="0" i="0" sz="1900" u="none" cap="none" strike="noStrike">
              <a:solidFill>
                <a:srgbClr val="FFFFFF"/>
              </a:solidFill>
              <a:latin typeface="Calibri"/>
              <a:ea typeface="Calibri"/>
              <a:cs typeface="Calibri"/>
              <a:sym typeface="Calibri"/>
            </a:endParaRPr>
          </a:p>
        </p:txBody>
      </p:sp>
      <p:pic>
        <p:nvPicPr>
          <p:cNvPr descr="Picture 11" id="45" name="Google Shape;45;p8"/>
          <p:cNvPicPr preferRelativeResize="0"/>
          <p:nvPr/>
        </p:nvPicPr>
        <p:blipFill rotWithShape="1">
          <a:blip r:embed="rId2">
            <a:alphaModFix/>
          </a:blip>
          <a:srcRect b="0" l="0" r="0" t="0"/>
          <a:stretch/>
        </p:blipFill>
        <p:spPr>
          <a:xfrm>
            <a:off x="10777713" y="6604106"/>
            <a:ext cx="832053" cy="184499"/>
          </a:xfrm>
          <a:prstGeom prst="rect">
            <a:avLst/>
          </a:prstGeom>
          <a:noFill/>
          <a:ln>
            <a:noFill/>
          </a:ln>
        </p:spPr>
      </p:pic>
      <p:pic>
        <p:nvPicPr>
          <p:cNvPr descr="Picture 12" id="46" name="Google Shape;46;p8"/>
          <p:cNvPicPr preferRelativeResize="0"/>
          <p:nvPr/>
        </p:nvPicPr>
        <p:blipFill rotWithShape="1">
          <a:blip r:embed="rId3">
            <a:alphaModFix/>
          </a:blip>
          <a:srcRect b="0" l="0" r="0" t="0"/>
          <a:stretch/>
        </p:blipFill>
        <p:spPr>
          <a:xfrm>
            <a:off x="245463" y="147931"/>
            <a:ext cx="2024005" cy="504001"/>
          </a:xfrm>
          <a:prstGeom prst="rect">
            <a:avLst/>
          </a:prstGeom>
          <a:noFill/>
          <a:ln>
            <a:noFill/>
          </a:ln>
        </p:spPr>
      </p:pic>
      <p:sp>
        <p:nvSpPr>
          <p:cNvPr id="47" name="Google Shape;47;p8"/>
          <p:cNvSpPr txBox="1"/>
          <p:nvPr>
            <p:ph type="title"/>
          </p:nvPr>
        </p:nvSpPr>
        <p:spPr>
          <a:xfrm>
            <a:off x="862638" y="645178"/>
            <a:ext cx="10515600" cy="983400"/>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cxnSp>
        <p:nvCxnSpPr>
          <p:cNvPr id="48" name="Google Shape;48;p8"/>
          <p:cNvCxnSpPr/>
          <p:nvPr/>
        </p:nvCxnSpPr>
        <p:spPr>
          <a:xfrm>
            <a:off x="813762" y="646673"/>
            <a:ext cx="0" cy="4431300"/>
          </a:xfrm>
          <a:prstGeom prst="straightConnector1">
            <a:avLst/>
          </a:prstGeom>
          <a:noFill/>
          <a:ln cap="flat" cmpd="sng" w="9525">
            <a:solidFill>
              <a:srgbClr val="000000"/>
            </a:solidFill>
            <a:prstDash val="dash"/>
            <a:miter lim="8000"/>
            <a:headEnd len="sm" w="sm" type="none"/>
            <a:tailEnd len="sm" w="sm" type="none"/>
          </a:ln>
        </p:spPr>
      </p:cxnSp>
      <p:cxnSp>
        <p:nvCxnSpPr>
          <p:cNvPr id="49" name="Google Shape;49;p8"/>
          <p:cNvCxnSpPr/>
          <p:nvPr/>
        </p:nvCxnSpPr>
        <p:spPr>
          <a:xfrm>
            <a:off x="11353806" y="646673"/>
            <a:ext cx="0" cy="4431300"/>
          </a:xfrm>
          <a:prstGeom prst="straightConnector1">
            <a:avLst/>
          </a:prstGeom>
          <a:noFill/>
          <a:ln cap="flat" cmpd="sng" w="9525">
            <a:solidFill>
              <a:srgbClr val="000000"/>
            </a:solidFill>
            <a:prstDash val="dash"/>
            <a:miter lim="8000"/>
            <a:headEnd len="sm" w="sm" type="none"/>
            <a:tailEnd len="sm" w="sm" type="none"/>
          </a:ln>
        </p:spPr>
      </p:cxnSp>
      <p:cxnSp>
        <p:nvCxnSpPr>
          <p:cNvPr id="50" name="Google Shape;50;p8"/>
          <p:cNvCxnSpPr/>
          <p:nvPr/>
        </p:nvCxnSpPr>
        <p:spPr>
          <a:xfrm rot="10800000">
            <a:off x="399836" y="1974933"/>
            <a:ext cx="11392500" cy="0"/>
          </a:xfrm>
          <a:prstGeom prst="straightConnector1">
            <a:avLst/>
          </a:prstGeom>
          <a:noFill/>
          <a:ln cap="flat" cmpd="sng" w="9525">
            <a:solidFill>
              <a:srgbClr val="000000"/>
            </a:solidFill>
            <a:prstDash val="dash"/>
            <a:miter lim="8000"/>
            <a:headEnd len="sm" w="sm" type="none"/>
            <a:tailEnd len="sm" w="sm" type="none"/>
          </a:ln>
        </p:spPr>
      </p:cxnSp>
      <p:cxnSp>
        <p:nvCxnSpPr>
          <p:cNvPr id="51" name="Google Shape;51;p8"/>
          <p:cNvCxnSpPr/>
          <p:nvPr/>
        </p:nvCxnSpPr>
        <p:spPr>
          <a:xfrm rot="10800000">
            <a:off x="399836" y="4777657"/>
            <a:ext cx="11392500" cy="0"/>
          </a:xfrm>
          <a:prstGeom prst="straightConnector1">
            <a:avLst/>
          </a:prstGeom>
          <a:noFill/>
          <a:ln cap="flat" cmpd="sng" w="9525">
            <a:solidFill>
              <a:srgbClr val="000000"/>
            </a:solidFill>
            <a:prstDash val="dash"/>
            <a:miter lim="8000"/>
            <a:headEnd len="sm" w="sm" type="none"/>
            <a:tailEnd len="sm" w="sm" type="none"/>
          </a:ln>
        </p:spPr>
      </p:cxnSp>
      <p:sp>
        <p:nvSpPr>
          <p:cNvPr id="52" name="Google Shape;52;p8"/>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ain" showMasterSp="0">
  <p:cSld name="Slide Main">
    <p:bg>
      <p:bgPr>
        <a:solidFill>
          <a:srgbClr val="FFFFFF"/>
        </a:solidFill>
      </p:bgPr>
    </p:bg>
    <p:spTree>
      <p:nvGrpSpPr>
        <p:cNvPr id="53" name="Shape 53"/>
        <p:cNvGrpSpPr/>
        <p:nvPr/>
      </p:nvGrpSpPr>
      <p:grpSpPr>
        <a:xfrm>
          <a:off x="0" y="0"/>
          <a:ext cx="0" cy="0"/>
          <a:chOff x="0" y="0"/>
          <a:chExt cx="0" cy="0"/>
        </a:xfrm>
      </p:grpSpPr>
      <p:sp>
        <p:nvSpPr>
          <p:cNvPr id="54" name="Google Shape;54;p9"/>
          <p:cNvSpPr/>
          <p:nvPr/>
        </p:nvSpPr>
        <p:spPr>
          <a:xfrm>
            <a:off x="0" y="6533999"/>
            <a:ext cx="12192000" cy="324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900"/>
              <a:buFont typeface="Calibri"/>
              <a:buNone/>
            </a:pPr>
            <a:r>
              <a:t/>
            </a:r>
            <a:endParaRPr b="0" i="0" sz="1900" u="none" cap="none" strike="noStrike">
              <a:solidFill>
                <a:srgbClr val="FFFFFF"/>
              </a:solidFill>
              <a:latin typeface="Calibri"/>
              <a:ea typeface="Calibri"/>
              <a:cs typeface="Calibri"/>
              <a:sym typeface="Calibri"/>
            </a:endParaRPr>
          </a:p>
        </p:txBody>
      </p:sp>
      <p:pic>
        <p:nvPicPr>
          <p:cNvPr descr="Picture 11" id="55" name="Google Shape;55;p9"/>
          <p:cNvPicPr preferRelativeResize="0"/>
          <p:nvPr/>
        </p:nvPicPr>
        <p:blipFill rotWithShape="1">
          <a:blip r:embed="rId2">
            <a:alphaModFix/>
          </a:blip>
          <a:srcRect b="0" l="0" r="0" t="0"/>
          <a:stretch/>
        </p:blipFill>
        <p:spPr>
          <a:xfrm>
            <a:off x="10777713" y="6604106"/>
            <a:ext cx="832053" cy="184499"/>
          </a:xfrm>
          <a:prstGeom prst="rect">
            <a:avLst/>
          </a:prstGeom>
          <a:noFill/>
          <a:ln>
            <a:noFill/>
          </a:ln>
        </p:spPr>
      </p:pic>
      <p:pic>
        <p:nvPicPr>
          <p:cNvPr descr="Picture 12" id="56" name="Google Shape;56;p9"/>
          <p:cNvPicPr preferRelativeResize="0"/>
          <p:nvPr/>
        </p:nvPicPr>
        <p:blipFill rotWithShape="1">
          <a:blip r:embed="rId3">
            <a:alphaModFix/>
          </a:blip>
          <a:srcRect b="0" l="0" r="0" t="0"/>
          <a:stretch/>
        </p:blipFill>
        <p:spPr>
          <a:xfrm>
            <a:off x="245463" y="147931"/>
            <a:ext cx="2024005" cy="504001"/>
          </a:xfrm>
          <a:prstGeom prst="rect">
            <a:avLst/>
          </a:prstGeom>
          <a:noFill/>
          <a:ln>
            <a:noFill/>
          </a:ln>
        </p:spPr>
      </p:pic>
      <p:sp>
        <p:nvSpPr>
          <p:cNvPr id="57" name="Google Shape;57;p9"/>
          <p:cNvSpPr txBox="1"/>
          <p:nvPr>
            <p:ph type="title"/>
          </p:nvPr>
        </p:nvSpPr>
        <p:spPr>
          <a:xfrm>
            <a:off x="838199" y="365125"/>
            <a:ext cx="10515600" cy="1325700"/>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58" name="Google Shape;58;p9"/>
          <p:cNvSpPr txBox="1"/>
          <p:nvPr>
            <p:ph idx="1" type="body"/>
          </p:nvPr>
        </p:nvSpPr>
        <p:spPr>
          <a:xfrm>
            <a:off x="1295999" y="5314837"/>
            <a:ext cx="9600000" cy="968100"/>
          </a:xfrm>
          <a:prstGeom prst="rect">
            <a:avLst/>
          </a:prstGeom>
          <a:noFill/>
          <a:ln>
            <a:noFill/>
          </a:ln>
        </p:spPr>
        <p:txBody>
          <a:bodyPr anchorCtr="0" anchor="t" bIns="45700" lIns="45700" spcFirstLastPara="1" rIns="45700" wrap="square" tIns="45700">
            <a:normAutofit/>
          </a:bodyPr>
          <a:lstStyle>
            <a:lvl1pPr indent="-228600" lvl="0" marL="457200" algn="ctr">
              <a:lnSpc>
                <a:spcPct val="100000"/>
              </a:lnSpc>
              <a:spcBef>
                <a:spcPts val="400"/>
              </a:spcBef>
              <a:spcAft>
                <a:spcPts val="0"/>
              </a:spcAft>
              <a:buClr>
                <a:srgbClr val="505050"/>
              </a:buClr>
              <a:buSzPts val="2000"/>
              <a:buFont typeface="Open Sans"/>
              <a:buNone/>
              <a:defRPr b="1" sz="2000">
                <a:solidFill>
                  <a:srgbClr val="505050"/>
                </a:solidFill>
              </a:defRPr>
            </a:lvl1pPr>
            <a:lvl2pPr indent="-228600" lvl="1" marL="914400" algn="ctr">
              <a:lnSpc>
                <a:spcPct val="100000"/>
              </a:lnSpc>
              <a:spcBef>
                <a:spcPts val="400"/>
              </a:spcBef>
              <a:spcAft>
                <a:spcPts val="0"/>
              </a:spcAft>
              <a:buClr>
                <a:srgbClr val="505050"/>
              </a:buClr>
              <a:buSzPts val="2000"/>
              <a:buFont typeface="Open Sans"/>
              <a:buNone/>
              <a:defRPr b="1" sz="2000">
                <a:solidFill>
                  <a:srgbClr val="505050"/>
                </a:solidFill>
              </a:defRPr>
            </a:lvl2pPr>
            <a:lvl3pPr indent="-228600" lvl="2" marL="1371600" algn="ctr">
              <a:lnSpc>
                <a:spcPct val="100000"/>
              </a:lnSpc>
              <a:spcBef>
                <a:spcPts val="400"/>
              </a:spcBef>
              <a:spcAft>
                <a:spcPts val="0"/>
              </a:spcAft>
              <a:buClr>
                <a:srgbClr val="505050"/>
              </a:buClr>
              <a:buSzPts val="2000"/>
              <a:buFont typeface="Open Sans"/>
              <a:buNone/>
              <a:defRPr b="1" sz="2000">
                <a:solidFill>
                  <a:srgbClr val="505050"/>
                </a:solidFill>
              </a:defRPr>
            </a:lvl3pPr>
            <a:lvl4pPr indent="-228600" lvl="3" marL="1828800" algn="ctr">
              <a:lnSpc>
                <a:spcPct val="100000"/>
              </a:lnSpc>
              <a:spcBef>
                <a:spcPts val="400"/>
              </a:spcBef>
              <a:spcAft>
                <a:spcPts val="0"/>
              </a:spcAft>
              <a:buClr>
                <a:srgbClr val="505050"/>
              </a:buClr>
              <a:buSzPts val="2000"/>
              <a:buFont typeface="Open Sans"/>
              <a:buNone/>
              <a:defRPr b="1" sz="2000">
                <a:solidFill>
                  <a:srgbClr val="505050"/>
                </a:solidFill>
              </a:defRPr>
            </a:lvl4pPr>
            <a:lvl5pPr indent="-228600" lvl="4" marL="2286000" algn="ctr">
              <a:lnSpc>
                <a:spcPct val="100000"/>
              </a:lnSpc>
              <a:spcBef>
                <a:spcPts val="400"/>
              </a:spcBef>
              <a:spcAft>
                <a:spcPts val="0"/>
              </a:spcAft>
              <a:buClr>
                <a:srgbClr val="505050"/>
              </a:buClr>
              <a:buSzPts val="2000"/>
              <a:buFont typeface="Open Sans"/>
              <a:buNone/>
              <a:defRPr b="1" sz="2000">
                <a:solidFill>
                  <a:srgbClr val="505050"/>
                </a:solidFill>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59" name="Google Shape;59;p9"/>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V2" showMasterSp="0">
  <p:cSld name="Title V2">
    <p:bg>
      <p:bgPr>
        <a:solidFill>
          <a:srgbClr val="9FE2F2"/>
        </a:solidFill>
      </p:bgPr>
    </p:bg>
    <p:spTree>
      <p:nvGrpSpPr>
        <p:cNvPr id="60" name="Shape 60"/>
        <p:cNvGrpSpPr/>
        <p:nvPr/>
      </p:nvGrpSpPr>
      <p:grpSpPr>
        <a:xfrm>
          <a:off x="0" y="0"/>
          <a:ext cx="0" cy="0"/>
          <a:chOff x="0" y="0"/>
          <a:chExt cx="0" cy="0"/>
        </a:xfrm>
      </p:grpSpPr>
      <p:grpSp>
        <p:nvGrpSpPr>
          <p:cNvPr id="61" name="Google Shape;61;p10"/>
          <p:cNvGrpSpPr/>
          <p:nvPr/>
        </p:nvGrpSpPr>
        <p:grpSpPr>
          <a:xfrm>
            <a:off x="3769846" y="2330998"/>
            <a:ext cx="4652424" cy="2196000"/>
            <a:chOff x="0" y="-1"/>
            <a:chExt cx="3780000" cy="2196000"/>
          </a:xfrm>
        </p:grpSpPr>
        <p:sp>
          <p:nvSpPr>
            <p:cNvPr id="62" name="Google Shape;62;p10"/>
            <p:cNvSpPr/>
            <p:nvPr/>
          </p:nvSpPr>
          <p:spPr>
            <a:xfrm>
              <a:off x="0" y="-1"/>
              <a:ext cx="3780000" cy="2196000"/>
            </a:xfrm>
            <a:prstGeom prst="rect">
              <a:avLst/>
            </a:prstGeom>
            <a:solidFill>
              <a:srgbClr val="004B3C">
                <a:alpha val="80000"/>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FFFFFF"/>
                </a:solidFill>
                <a:latin typeface="Calibri"/>
                <a:ea typeface="Calibri"/>
                <a:cs typeface="Calibri"/>
                <a:sym typeface="Calibri"/>
              </a:endParaRPr>
            </a:p>
          </p:txBody>
        </p:sp>
        <p:pic>
          <p:nvPicPr>
            <p:cNvPr descr="Picture 11" id="63" name="Google Shape;63;p10"/>
            <p:cNvPicPr preferRelativeResize="0"/>
            <p:nvPr/>
          </p:nvPicPr>
          <p:blipFill rotWithShape="1">
            <a:blip r:embed="rId2">
              <a:alphaModFix/>
            </a:blip>
            <a:srcRect b="0" l="0" r="0" t="0"/>
            <a:stretch/>
          </p:blipFill>
          <p:spPr>
            <a:xfrm>
              <a:off x="773824" y="584721"/>
              <a:ext cx="2232358" cy="1026559"/>
            </a:xfrm>
            <a:prstGeom prst="rect">
              <a:avLst/>
            </a:prstGeom>
            <a:noFill/>
            <a:ln>
              <a:noFill/>
            </a:ln>
          </p:spPr>
        </p:pic>
      </p:grpSp>
      <p:sp>
        <p:nvSpPr>
          <p:cNvPr id="64" name="Google Shape;64;p10"/>
          <p:cNvSpPr txBox="1"/>
          <p:nvPr>
            <p:ph idx="1" type="body"/>
          </p:nvPr>
        </p:nvSpPr>
        <p:spPr>
          <a:xfrm>
            <a:off x="3769846" y="4658240"/>
            <a:ext cx="4652400" cy="5580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228600" lvl="0" marL="457200" algn="ctr">
              <a:lnSpc>
                <a:spcPct val="90000"/>
              </a:lnSpc>
              <a:spcBef>
                <a:spcPts val="1000"/>
              </a:spcBef>
              <a:spcAft>
                <a:spcPts val="0"/>
              </a:spcAft>
              <a:buClr>
                <a:srgbClr val="000000"/>
              </a:buClr>
              <a:buSzPts val="2000"/>
              <a:buFont typeface="Open Sans"/>
              <a:buNone/>
              <a:defRPr sz="2000"/>
            </a:lvl1pPr>
            <a:lvl2pPr indent="-228600" lvl="1" marL="914400" algn="ctr">
              <a:lnSpc>
                <a:spcPct val="90000"/>
              </a:lnSpc>
              <a:spcBef>
                <a:spcPts val="1000"/>
              </a:spcBef>
              <a:spcAft>
                <a:spcPts val="0"/>
              </a:spcAft>
              <a:buClr>
                <a:srgbClr val="000000"/>
              </a:buClr>
              <a:buSzPts val="2000"/>
              <a:buFont typeface="Open Sans"/>
              <a:buNone/>
              <a:defRPr sz="2000"/>
            </a:lvl2pPr>
            <a:lvl3pPr indent="-228600" lvl="2" marL="1371600" algn="ctr">
              <a:lnSpc>
                <a:spcPct val="90000"/>
              </a:lnSpc>
              <a:spcBef>
                <a:spcPts val="1000"/>
              </a:spcBef>
              <a:spcAft>
                <a:spcPts val="0"/>
              </a:spcAft>
              <a:buClr>
                <a:srgbClr val="000000"/>
              </a:buClr>
              <a:buSzPts val="2000"/>
              <a:buFont typeface="Open Sans"/>
              <a:buNone/>
              <a:defRPr sz="2000"/>
            </a:lvl3pPr>
            <a:lvl4pPr indent="-228600" lvl="3" marL="1828800" algn="ctr">
              <a:lnSpc>
                <a:spcPct val="90000"/>
              </a:lnSpc>
              <a:spcBef>
                <a:spcPts val="1000"/>
              </a:spcBef>
              <a:spcAft>
                <a:spcPts val="0"/>
              </a:spcAft>
              <a:buClr>
                <a:srgbClr val="000000"/>
              </a:buClr>
              <a:buSzPts val="2000"/>
              <a:buFont typeface="Open Sans"/>
              <a:buNone/>
              <a:defRPr sz="2000"/>
            </a:lvl4pPr>
            <a:lvl5pPr indent="-228600" lvl="4" marL="2286000" algn="ctr">
              <a:lnSpc>
                <a:spcPct val="90000"/>
              </a:lnSpc>
              <a:spcBef>
                <a:spcPts val="1000"/>
              </a:spcBef>
              <a:spcAft>
                <a:spcPts val="0"/>
              </a:spcAft>
              <a:buClr>
                <a:srgbClr val="000000"/>
              </a:buClr>
              <a:buSzPts val="2000"/>
              <a:buFont typeface="Open Sans"/>
              <a:buNone/>
              <a:defRPr sz="20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65" name="Google Shape;65;p10"/>
          <p:cNvSpPr txBox="1"/>
          <p:nvPr>
            <p:ph idx="2" type="body"/>
          </p:nvPr>
        </p:nvSpPr>
        <p:spPr>
          <a:xfrm>
            <a:off x="3769846" y="5303935"/>
            <a:ext cx="2734200" cy="5013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228600" lvl="0" marL="457200" algn="ctr">
              <a:lnSpc>
                <a:spcPct val="90000"/>
              </a:lnSpc>
              <a:spcBef>
                <a:spcPts val="1000"/>
              </a:spcBef>
              <a:spcAft>
                <a:spcPts val="0"/>
              </a:spcAft>
              <a:buClr>
                <a:srgbClr val="000000"/>
              </a:buClr>
              <a:buSzPts val="1600"/>
              <a:buFont typeface="Open Sans"/>
              <a:buNone/>
              <a:defRPr sz="1600"/>
            </a:lvl1pPr>
            <a:lvl2pPr indent="-228600" lvl="1" marL="914400" algn="l">
              <a:lnSpc>
                <a:spcPct val="90000"/>
              </a:lnSpc>
              <a:spcBef>
                <a:spcPts val="1000"/>
              </a:spcBef>
              <a:spcAft>
                <a:spcPts val="0"/>
              </a:spcAft>
              <a:buClr>
                <a:srgbClr val="000000"/>
              </a:buClr>
              <a:buSzPts val="1800"/>
              <a:buNone/>
              <a:defRPr/>
            </a:lvl2pPr>
            <a:lvl3pPr indent="-228600" lvl="2" marL="1371600" algn="l">
              <a:lnSpc>
                <a:spcPct val="90000"/>
              </a:lnSpc>
              <a:spcBef>
                <a:spcPts val="1000"/>
              </a:spcBef>
              <a:spcAft>
                <a:spcPts val="0"/>
              </a:spcAft>
              <a:buClr>
                <a:srgbClr val="000000"/>
              </a:buClr>
              <a:buSzPts val="1800"/>
              <a:buNone/>
              <a:defRPr/>
            </a:lvl3pPr>
            <a:lvl4pPr indent="-228600" lvl="3" marL="1828800" algn="l">
              <a:lnSpc>
                <a:spcPct val="90000"/>
              </a:lnSpc>
              <a:spcBef>
                <a:spcPts val="1000"/>
              </a:spcBef>
              <a:spcAft>
                <a:spcPts val="0"/>
              </a:spcAft>
              <a:buClr>
                <a:srgbClr val="000000"/>
              </a:buClr>
              <a:buSzPts val="1800"/>
              <a:buNone/>
              <a:defRPr/>
            </a:lvl4pPr>
            <a:lvl5pPr indent="-228600" lvl="4" marL="2286000" algn="l">
              <a:lnSpc>
                <a:spcPct val="90000"/>
              </a:lnSpc>
              <a:spcBef>
                <a:spcPts val="1000"/>
              </a:spcBef>
              <a:spcAft>
                <a:spcPts val="0"/>
              </a:spcAft>
              <a:buClr>
                <a:srgbClr val="000000"/>
              </a:buClr>
              <a:buSzPts val="1800"/>
              <a:buNone/>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66" name="Google Shape;66;p10"/>
          <p:cNvSpPr txBox="1"/>
          <p:nvPr>
            <p:ph idx="3" type="body"/>
          </p:nvPr>
        </p:nvSpPr>
        <p:spPr>
          <a:xfrm>
            <a:off x="6696000" y="5303935"/>
            <a:ext cx="1726200" cy="501300"/>
          </a:xfrm>
          <a:prstGeom prst="rect">
            <a:avLst/>
          </a:prstGeom>
          <a:solidFill>
            <a:srgbClr val="FFFFFF">
              <a:alpha val="80000"/>
            </a:srgbClr>
          </a:solidFill>
          <a:ln>
            <a:noFill/>
          </a:ln>
        </p:spPr>
        <p:txBody>
          <a:bodyPr anchorCtr="0" anchor="ctr" bIns="72000" lIns="72000" spcFirstLastPara="1" rIns="72000" wrap="square" tIns="72000">
            <a:normAutofit/>
          </a:bodyPr>
          <a:lstStyle>
            <a:lvl1pPr indent="-228600" lvl="0" marL="457200" algn="ctr">
              <a:lnSpc>
                <a:spcPct val="90000"/>
              </a:lnSpc>
              <a:spcBef>
                <a:spcPts val="1000"/>
              </a:spcBef>
              <a:spcAft>
                <a:spcPts val="0"/>
              </a:spcAft>
              <a:buClr>
                <a:srgbClr val="000000"/>
              </a:buClr>
              <a:buSzPts val="1600"/>
              <a:buFont typeface="Open Sans"/>
              <a:buNone/>
              <a:defRPr sz="1600"/>
            </a:lvl1pPr>
            <a:lvl2pPr indent="-228600" lvl="1" marL="914400" algn="l">
              <a:lnSpc>
                <a:spcPct val="90000"/>
              </a:lnSpc>
              <a:spcBef>
                <a:spcPts val="1000"/>
              </a:spcBef>
              <a:spcAft>
                <a:spcPts val="0"/>
              </a:spcAft>
              <a:buClr>
                <a:srgbClr val="000000"/>
              </a:buClr>
              <a:buSzPts val="1800"/>
              <a:buNone/>
              <a:defRPr/>
            </a:lvl2pPr>
            <a:lvl3pPr indent="-228600" lvl="2" marL="1371600" algn="l">
              <a:lnSpc>
                <a:spcPct val="90000"/>
              </a:lnSpc>
              <a:spcBef>
                <a:spcPts val="1000"/>
              </a:spcBef>
              <a:spcAft>
                <a:spcPts val="0"/>
              </a:spcAft>
              <a:buClr>
                <a:srgbClr val="000000"/>
              </a:buClr>
              <a:buSzPts val="1800"/>
              <a:buNone/>
              <a:defRPr/>
            </a:lvl3pPr>
            <a:lvl4pPr indent="-228600" lvl="3" marL="1828800" algn="l">
              <a:lnSpc>
                <a:spcPct val="90000"/>
              </a:lnSpc>
              <a:spcBef>
                <a:spcPts val="1000"/>
              </a:spcBef>
              <a:spcAft>
                <a:spcPts val="0"/>
              </a:spcAft>
              <a:buClr>
                <a:srgbClr val="000000"/>
              </a:buClr>
              <a:buSzPts val="1800"/>
              <a:buNone/>
              <a:defRPr/>
            </a:lvl4pPr>
            <a:lvl5pPr indent="-228600" lvl="4" marL="2286000" algn="l">
              <a:lnSpc>
                <a:spcPct val="90000"/>
              </a:lnSpc>
              <a:spcBef>
                <a:spcPts val="1000"/>
              </a:spcBef>
              <a:spcAft>
                <a:spcPts val="0"/>
              </a:spcAft>
              <a:buClr>
                <a:srgbClr val="000000"/>
              </a:buClr>
              <a:buSzPts val="1800"/>
              <a:buNone/>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67" name="Google Shape;67;p10"/>
          <p:cNvSpPr/>
          <p:nvPr/>
        </p:nvSpPr>
        <p:spPr>
          <a:xfrm>
            <a:off x="3769846" y="5892948"/>
            <a:ext cx="4652400" cy="864000"/>
          </a:xfrm>
          <a:prstGeom prst="rect">
            <a:avLst/>
          </a:prstGeom>
          <a:solidFill>
            <a:srgbClr val="FFFFFF">
              <a:alpha val="80000"/>
            </a:srgbClr>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300"/>
              <a:buFont typeface="Calibri"/>
              <a:buNone/>
            </a:pPr>
            <a:r>
              <a:t/>
            </a:r>
            <a:endParaRPr b="0" i="0" sz="1300" u="none" cap="none" strike="noStrike">
              <a:solidFill>
                <a:srgbClr val="FFFFFF"/>
              </a:solidFill>
              <a:latin typeface="Calibri"/>
              <a:ea typeface="Calibri"/>
              <a:cs typeface="Calibri"/>
              <a:sym typeface="Calibri"/>
            </a:endParaRPr>
          </a:p>
        </p:txBody>
      </p:sp>
      <p:sp>
        <p:nvSpPr>
          <p:cNvPr id="68" name="Google Shape;68;p10"/>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End Page">
  <p:cSld name="1_End Page">
    <p:spTree>
      <p:nvGrpSpPr>
        <p:cNvPr id="69" name="Shape 69"/>
        <p:cNvGrpSpPr/>
        <p:nvPr/>
      </p:nvGrpSpPr>
      <p:grpSpPr>
        <a:xfrm>
          <a:off x="0" y="0"/>
          <a:ext cx="0" cy="0"/>
          <a:chOff x="0" y="0"/>
          <a:chExt cx="0" cy="0"/>
        </a:xfrm>
      </p:grpSpPr>
      <p:sp>
        <p:nvSpPr>
          <p:cNvPr id="70" name="Google Shape;70;p11"/>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Page" showMasterSp="0">
  <p:cSld name="End Page">
    <p:spTree>
      <p:nvGrpSpPr>
        <p:cNvPr id="71" name="Shape 71"/>
        <p:cNvGrpSpPr/>
        <p:nvPr/>
      </p:nvGrpSpPr>
      <p:grpSpPr>
        <a:xfrm>
          <a:off x="0" y="0"/>
          <a:ext cx="0" cy="0"/>
          <a:chOff x="0" y="0"/>
          <a:chExt cx="0" cy="0"/>
        </a:xfrm>
      </p:grpSpPr>
      <p:sp>
        <p:nvSpPr>
          <p:cNvPr id="72" name="Google Shape;72;p12"/>
          <p:cNvSpPr txBox="1"/>
          <p:nvPr/>
        </p:nvSpPr>
        <p:spPr>
          <a:xfrm>
            <a:off x="56270" y="5676491"/>
            <a:ext cx="12079500" cy="630900"/>
          </a:xfrm>
          <a:prstGeom prst="rect">
            <a:avLst/>
          </a:prstGeom>
          <a:noFill/>
          <a:ln>
            <a:noFill/>
          </a:ln>
        </p:spPr>
        <p:txBody>
          <a:bodyPr anchorCtr="0" anchor="t" bIns="45700" lIns="45700" spcFirstLastPara="1" rIns="45700" wrap="square" tIns="45700">
            <a:spAutoFit/>
          </a:bodyPr>
          <a:lstStyle/>
          <a:p>
            <a:pPr indent="0" lvl="0" marL="0" marR="0" rtl="0" algn="ctr">
              <a:lnSpc>
                <a:spcPct val="150000"/>
              </a:lnSpc>
              <a:spcBef>
                <a:spcPts val="0"/>
              </a:spcBef>
              <a:spcAft>
                <a:spcPts val="0"/>
              </a:spcAft>
              <a:buClr>
                <a:srgbClr val="FFFFFF"/>
              </a:buClr>
              <a:buSzPts val="1400"/>
              <a:buFont typeface="Open Sans"/>
              <a:buNone/>
            </a:pPr>
            <a:r>
              <a:rPr b="0" i="0" lang="en-US" sz="1400" u="none" cap="none" strike="noStrike">
                <a:solidFill>
                  <a:srgbClr val="FFFFFF"/>
                </a:solidFill>
                <a:latin typeface="Open Sans"/>
                <a:ea typeface="Open Sans"/>
                <a:cs typeface="Open Sans"/>
                <a:sym typeface="Open Sans"/>
              </a:rPr>
              <a:t>Future Agenda,  84 Brook Street,  London  W1K 5EH   +44 203 0088 141</a:t>
            </a:r>
            <a:endParaRPr/>
          </a:p>
          <a:p>
            <a:pPr indent="0" lvl="0" marL="0" marR="0" rtl="0" algn="ctr">
              <a:lnSpc>
                <a:spcPct val="150000"/>
              </a:lnSpc>
              <a:spcBef>
                <a:spcPts val="0"/>
              </a:spcBef>
              <a:spcAft>
                <a:spcPts val="0"/>
              </a:spcAft>
              <a:buClr>
                <a:srgbClr val="FFFFFF"/>
              </a:buClr>
              <a:buSzPts val="1400"/>
              <a:buFont typeface="Open Sans"/>
              <a:buNone/>
            </a:pPr>
            <a:r>
              <a:rPr b="0" i="0" lang="en-US" sz="1400" u="none" cap="none" strike="noStrike">
                <a:solidFill>
                  <a:srgbClr val="FFFFFF"/>
                </a:solidFill>
                <a:latin typeface="Open Sans"/>
                <a:ea typeface="Open Sans"/>
                <a:cs typeface="Open Sans"/>
                <a:sym typeface="Open Sans"/>
              </a:rPr>
              <a:t>www.futureagenda.org 	|  www.futureagenda.net  | </a:t>
            </a:r>
            <a:r>
              <a:rPr b="0" i="0" lang="en-US" sz="1400" u="none" cap="none" strike="noStrike">
                <a:solidFill>
                  <a:srgbClr val="FFFFFF"/>
                </a:solidFill>
                <a:latin typeface="Calibri"/>
                <a:ea typeface="Calibri"/>
                <a:cs typeface="Calibri"/>
                <a:sym typeface="Calibri"/>
              </a:rPr>
              <a:t>@futureagenda</a:t>
            </a:r>
            <a:endParaRPr/>
          </a:p>
        </p:txBody>
      </p:sp>
      <p:pic>
        <p:nvPicPr>
          <p:cNvPr descr="Picture 10" id="73" name="Google Shape;73;p12"/>
          <p:cNvPicPr preferRelativeResize="0"/>
          <p:nvPr/>
        </p:nvPicPr>
        <p:blipFill rotWithShape="1">
          <a:blip r:embed="rId2">
            <a:alphaModFix/>
          </a:blip>
          <a:srcRect b="0" l="12383" r="12066" t="0"/>
          <a:stretch/>
        </p:blipFill>
        <p:spPr>
          <a:xfrm>
            <a:off x="4622859" y="2683361"/>
            <a:ext cx="2926081" cy="1404000"/>
          </a:xfrm>
          <a:prstGeom prst="rect">
            <a:avLst/>
          </a:prstGeom>
          <a:noFill/>
          <a:ln>
            <a:noFill/>
          </a:ln>
        </p:spPr>
      </p:pic>
      <p:sp>
        <p:nvSpPr>
          <p:cNvPr id="74" name="Google Shape;74;p12"/>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showMasterSp="0">
  <p:cSld name="Section Break">
    <p:bg>
      <p:bgPr>
        <a:solidFill>
          <a:schemeClr val="accent1">
            <a:alpha val="50200"/>
          </a:schemeClr>
        </a:solidFill>
      </p:bgPr>
    </p:bg>
    <p:spTree>
      <p:nvGrpSpPr>
        <p:cNvPr id="75" name="Shape 75"/>
        <p:cNvGrpSpPr/>
        <p:nvPr/>
      </p:nvGrpSpPr>
      <p:grpSpPr>
        <a:xfrm>
          <a:off x="0" y="0"/>
          <a:ext cx="0" cy="0"/>
          <a:chOff x="0" y="0"/>
          <a:chExt cx="0" cy="0"/>
        </a:xfrm>
      </p:grpSpPr>
      <p:sp>
        <p:nvSpPr>
          <p:cNvPr id="76" name="Google Shape;76;p13"/>
          <p:cNvSpPr txBox="1"/>
          <p:nvPr>
            <p:ph idx="1" type="body"/>
          </p:nvPr>
        </p:nvSpPr>
        <p:spPr>
          <a:xfrm>
            <a:off x="0" y="5698799"/>
            <a:ext cx="12192000" cy="1159200"/>
          </a:xfrm>
          <a:prstGeom prst="rect">
            <a:avLst/>
          </a:prstGeom>
          <a:solidFill>
            <a:srgbClr val="004B3C">
              <a:alpha val="80000"/>
            </a:srgbClr>
          </a:solidFill>
          <a:ln>
            <a:noFill/>
          </a:ln>
        </p:spPr>
        <p:txBody>
          <a:bodyPr anchorCtr="0" anchor="ctr" bIns="359975" lIns="359975" spcFirstLastPara="1" rIns="359975" wrap="square" tIns="359975">
            <a:normAutofit/>
          </a:bodyPr>
          <a:lstStyle>
            <a:lvl1pPr indent="-228600" lvl="0" marL="457200" algn="ctr">
              <a:lnSpc>
                <a:spcPct val="100000"/>
              </a:lnSpc>
              <a:spcBef>
                <a:spcPts val="1000"/>
              </a:spcBef>
              <a:spcAft>
                <a:spcPts val="0"/>
              </a:spcAft>
              <a:buClr>
                <a:srgbClr val="FFFFFF"/>
              </a:buClr>
              <a:buSzPts val="2800"/>
              <a:buFont typeface="Open Sans"/>
              <a:buNone/>
              <a:defRPr b="1" sz="2800">
                <a:solidFill>
                  <a:srgbClr val="FFFFFF"/>
                </a:solidFill>
              </a:defRPr>
            </a:lvl1pPr>
            <a:lvl2pPr indent="-228600" lvl="1" marL="914400" algn="ctr">
              <a:lnSpc>
                <a:spcPct val="100000"/>
              </a:lnSpc>
              <a:spcBef>
                <a:spcPts val="1000"/>
              </a:spcBef>
              <a:spcAft>
                <a:spcPts val="0"/>
              </a:spcAft>
              <a:buClr>
                <a:srgbClr val="FFFFFF"/>
              </a:buClr>
              <a:buSzPts val="2800"/>
              <a:buFont typeface="Open Sans"/>
              <a:buNone/>
              <a:defRPr b="1" sz="2800">
                <a:solidFill>
                  <a:srgbClr val="FFFFFF"/>
                </a:solidFill>
              </a:defRPr>
            </a:lvl2pPr>
            <a:lvl3pPr indent="-228600" lvl="2" marL="1371600" algn="ctr">
              <a:lnSpc>
                <a:spcPct val="100000"/>
              </a:lnSpc>
              <a:spcBef>
                <a:spcPts val="1000"/>
              </a:spcBef>
              <a:spcAft>
                <a:spcPts val="0"/>
              </a:spcAft>
              <a:buClr>
                <a:srgbClr val="FFFFFF"/>
              </a:buClr>
              <a:buSzPts val="2800"/>
              <a:buFont typeface="Open Sans"/>
              <a:buNone/>
              <a:defRPr b="1" sz="2800">
                <a:solidFill>
                  <a:srgbClr val="FFFFFF"/>
                </a:solidFill>
              </a:defRPr>
            </a:lvl3pPr>
            <a:lvl4pPr indent="-228600" lvl="3" marL="1828800" algn="ctr">
              <a:lnSpc>
                <a:spcPct val="100000"/>
              </a:lnSpc>
              <a:spcBef>
                <a:spcPts val="1000"/>
              </a:spcBef>
              <a:spcAft>
                <a:spcPts val="0"/>
              </a:spcAft>
              <a:buClr>
                <a:srgbClr val="FFFFFF"/>
              </a:buClr>
              <a:buSzPts val="2800"/>
              <a:buFont typeface="Open Sans"/>
              <a:buNone/>
              <a:defRPr b="1" sz="2800">
                <a:solidFill>
                  <a:srgbClr val="FFFFFF"/>
                </a:solidFill>
              </a:defRPr>
            </a:lvl4pPr>
            <a:lvl5pPr indent="-228600" lvl="4" marL="2286000" algn="ctr">
              <a:lnSpc>
                <a:spcPct val="100000"/>
              </a:lnSpc>
              <a:spcBef>
                <a:spcPts val="1000"/>
              </a:spcBef>
              <a:spcAft>
                <a:spcPts val="0"/>
              </a:spcAft>
              <a:buClr>
                <a:srgbClr val="FFFFFF"/>
              </a:buClr>
              <a:buSzPts val="2800"/>
              <a:buFont typeface="Open Sans"/>
              <a:buNone/>
              <a:defRPr b="1" sz="2800">
                <a:solidFill>
                  <a:srgbClr val="FFFFFF"/>
                </a:solidFill>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77" name="Google Shape;77;p13"/>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rgbClr val="FFFFFF"/>
        </a:solidFill>
      </p:bgPr>
    </p:bg>
    <p:spTree>
      <p:nvGrpSpPr>
        <p:cNvPr id="78" name="Shape 78"/>
        <p:cNvGrpSpPr/>
        <p:nvPr/>
      </p:nvGrpSpPr>
      <p:grpSpPr>
        <a:xfrm>
          <a:off x="0" y="0"/>
          <a:ext cx="0" cy="0"/>
          <a:chOff x="0" y="0"/>
          <a:chExt cx="0" cy="0"/>
        </a:xfrm>
      </p:grpSpPr>
      <p:sp>
        <p:nvSpPr>
          <p:cNvPr id="79" name="Google Shape;79;p14"/>
          <p:cNvSpPr txBox="1"/>
          <p:nvPr>
            <p:ph type="title"/>
          </p:nvPr>
        </p:nvSpPr>
        <p:spPr>
          <a:xfrm>
            <a:off x="0" y="0"/>
            <a:ext cx="1500" cy="1200"/>
          </a:xfrm>
          <a:prstGeom prst="rect">
            <a:avLst/>
          </a:prstGeom>
          <a:solidFill>
            <a:srgbClr val="595959"/>
          </a:solidFill>
          <a:ln>
            <a:noFill/>
          </a:ln>
        </p:spPr>
        <p:txBody>
          <a:bodyPr anchorCtr="0" anchor="t" bIns="45700" lIns="45700" spcFirstLastPara="1" rIns="45700" wrap="square" tIns="45700">
            <a:normAutofit/>
          </a:bodyPr>
          <a:lstStyle>
            <a:lvl1pPr lvl="0" algn="l">
              <a:lnSpc>
                <a:spcPct val="90000"/>
              </a:lnSpc>
              <a:spcBef>
                <a:spcPts val="0"/>
              </a:spcBef>
              <a:spcAft>
                <a:spcPts val="0"/>
              </a:spcAft>
              <a:buClr>
                <a:srgbClr val="000000"/>
              </a:buClr>
              <a:buSzPts val="1800"/>
              <a:buFont typeface="Calibri"/>
              <a:buNone/>
              <a:defRPr sz="18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80" name="Google Shape;80;p14"/>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bg>
      <p:bgPr>
        <a:solidFill>
          <a:srgbClr val="FFFFFF"/>
        </a:solidFill>
      </p:bgPr>
    </p:bg>
    <p:spTree>
      <p:nvGrpSpPr>
        <p:cNvPr id="81" name="Shape 81"/>
        <p:cNvGrpSpPr/>
        <p:nvPr/>
      </p:nvGrpSpPr>
      <p:grpSpPr>
        <a:xfrm>
          <a:off x="0" y="0"/>
          <a:ext cx="0" cy="0"/>
          <a:chOff x="0" y="0"/>
          <a:chExt cx="0" cy="0"/>
        </a:xfrm>
      </p:grpSpPr>
      <p:sp>
        <p:nvSpPr>
          <p:cNvPr id="82" name="Google Shape;82;p15"/>
          <p:cNvSpPr txBox="1"/>
          <p:nvPr>
            <p:ph type="title"/>
          </p:nvPr>
        </p:nvSpPr>
        <p:spPr>
          <a:xfrm>
            <a:off x="0" y="0"/>
            <a:ext cx="1500" cy="1200"/>
          </a:xfrm>
          <a:prstGeom prst="rect">
            <a:avLst/>
          </a:prstGeom>
          <a:noFill/>
          <a:ln>
            <a:noFill/>
          </a:ln>
        </p:spPr>
        <p:txBody>
          <a:bodyPr anchorCtr="0" anchor="t" bIns="45700" lIns="45700" spcFirstLastPara="1" rIns="45700" wrap="square" tIns="45700">
            <a:normAutofit/>
          </a:bodyPr>
          <a:lstStyle>
            <a:lvl1pPr lvl="0" algn="l">
              <a:lnSpc>
                <a:spcPct val="90000"/>
              </a:lnSpc>
              <a:spcBef>
                <a:spcPts val="0"/>
              </a:spcBef>
              <a:spcAft>
                <a:spcPts val="0"/>
              </a:spcAft>
              <a:buClr>
                <a:srgbClr val="000000"/>
              </a:buClr>
              <a:buSzPts val="1800"/>
              <a:buFont typeface="Calibri"/>
              <a:buNone/>
              <a:defRPr sz="18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83" name="Google Shape;83;p15"/>
          <p:cNvSpPr txBox="1"/>
          <p:nvPr>
            <p:ph idx="1" type="body"/>
          </p:nvPr>
        </p:nvSpPr>
        <p:spPr>
          <a:xfrm>
            <a:off x="838203" y="1825625"/>
            <a:ext cx="10515600" cy="4351200"/>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1800"/>
              <a:buNone/>
              <a:defRPr/>
            </a:lvl1pPr>
            <a:lvl2pPr indent="-228600" lvl="1" marL="914400" algn="l">
              <a:lnSpc>
                <a:spcPct val="90000"/>
              </a:lnSpc>
              <a:spcBef>
                <a:spcPts val="1000"/>
              </a:spcBef>
              <a:spcAft>
                <a:spcPts val="0"/>
              </a:spcAft>
              <a:buClr>
                <a:srgbClr val="000000"/>
              </a:buClr>
              <a:buSzPts val="1800"/>
              <a:buNone/>
              <a:defRPr/>
            </a:lvl2pPr>
            <a:lvl3pPr indent="-228600" lvl="2" marL="1371600" algn="l">
              <a:lnSpc>
                <a:spcPct val="90000"/>
              </a:lnSpc>
              <a:spcBef>
                <a:spcPts val="1000"/>
              </a:spcBef>
              <a:spcAft>
                <a:spcPts val="0"/>
              </a:spcAft>
              <a:buClr>
                <a:srgbClr val="000000"/>
              </a:buClr>
              <a:buSzPts val="1800"/>
              <a:buNone/>
              <a:defRPr/>
            </a:lvl3pPr>
            <a:lvl4pPr indent="-228600" lvl="3" marL="1828800" algn="l">
              <a:lnSpc>
                <a:spcPct val="90000"/>
              </a:lnSpc>
              <a:spcBef>
                <a:spcPts val="1000"/>
              </a:spcBef>
              <a:spcAft>
                <a:spcPts val="0"/>
              </a:spcAft>
              <a:buClr>
                <a:srgbClr val="000000"/>
              </a:buClr>
              <a:buSzPts val="1800"/>
              <a:buNone/>
              <a:defRPr/>
            </a:lvl4pPr>
            <a:lvl5pPr indent="-228600" lvl="4" marL="2286000" algn="l">
              <a:lnSpc>
                <a:spcPct val="90000"/>
              </a:lnSpc>
              <a:spcBef>
                <a:spcPts val="1000"/>
              </a:spcBef>
              <a:spcAft>
                <a:spcPts val="0"/>
              </a:spcAft>
              <a:buClr>
                <a:srgbClr val="000000"/>
              </a:buClr>
              <a:buSzPts val="1800"/>
              <a:buNone/>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84" name="Google Shape;84;p15"/>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ain" showMasterSp="0">
  <p:cSld name="Slide Main 2">
    <p:bg>
      <p:bgPr>
        <a:solidFill>
          <a:srgbClr val="FFFFFF"/>
        </a:solidFill>
      </p:bgPr>
    </p:bg>
    <p:spTree>
      <p:nvGrpSpPr>
        <p:cNvPr id="85" name="Shape 85"/>
        <p:cNvGrpSpPr/>
        <p:nvPr/>
      </p:nvGrpSpPr>
      <p:grpSpPr>
        <a:xfrm>
          <a:off x="0" y="0"/>
          <a:ext cx="0" cy="0"/>
          <a:chOff x="0" y="0"/>
          <a:chExt cx="0" cy="0"/>
        </a:xfrm>
      </p:grpSpPr>
      <p:sp>
        <p:nvSpPr>
          <p:cNvPr id="86" name="Google Shape;86;p16"/>
          <p:cNvSpPr txBox="1"/>
          <p:nvPr>
            <p:ph type="title"/>
          </p:nvPr>
        </p:nvSpPr>
        <p:spPr>
          <a:xfrm>
            <a:off x="0" y="0"/>
            <a:ext cx="1500" cy="1200"/>
          </a:xfrm>
          <a:prstGeom prst="rect">
            <a:avLst/>
          </a:prstGeom>
          <a:noFill/>
          <a:ln>
            <a:noFill/>
          </a:ln>
        </p:spPr>
        <p:txBody>
          <a:bodyPr anchorCtr="0" anchor="t"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87" name="Google Shape;87;p16"/>
          <p:cNvSpPr txBox="1"/>
          <p:nvPr>
            <p:ph idx="1" type="body"/>
          </p:nvPr>
        </p:nvSpPr>
        <p:spPr>
          <a:xfrm>
            <a:off x="1295999" y="5314837"/>
            <a:ext cx="9600000" cy="968100"/>
          </a:xfrm>
          <a:prstGeom prst="rect">
            <a:avLst/>
          </a:prstGeom>
          <a:noFill/>
          <a:ln>
            <a:noFill/>
          </a:ln>
        </p:spPr>
        <p:txBody>
          <a:bodyPr anchorCtr="0" anchor="t" bIns="45700" lIns="45700" spcFirstLastPara="1" rIns="45700" wrap="square" tIns="45700">
            <a:normAutofit/>
          </a:bodyPr>
          <a:lstStyle>
            <a:lvl1pPr indent="-228600" lvl="0" marL="457200" algn="ctr">
              <a:lnSpc>
                <a:spcPct val="90000"/>
              </a:lnSpc>
              <a:spcBef>
                <a:spcPts val="400"/>
              </a:spcBef>
              <a:spcAft>
                <a:spcPts val="0"/>
              </a:spcAft>
              <a:buClr>
                <a:srgbClr val="505050"/>
              </a:buClr>
              <a:buSzPts val="2000"/>
              <a:buFont typeface="Open Sans"/>
              <a:buNone/>
              <a:defRPr sz="2000">
                <a:solidFill>
                  <a:srgbClr val="505050"/>
                </a:solidFill>
              </a:defRPr>
            </a:lvl1pPr>
            <a:lvl2pPr indent="-228600" lvl="1" marL="914400" algn="ctr">
              <a:lnSpc>
                <a:spcPct val="90000"/>
              </a:lnSpc>
              <a:spcBef>
                <a:spcPts val="400"/>
              </a:spcBef>
              <a:spcAft>
                <a:spcPts val="0"/>
              </a:spcAft>
              <a:buClr>
                <a:srgbClr val="505050"/>
              </a:buClr>
              <a:buSzPts val="2000"/>
              <a:buFont typeface="Open Sans"/>
              <a:buNone/>
              <a:defRPr sz="2000">
                <a:solidFill>
                  <a:srgbClr val="505050"/>
                </a:solidFill>
              </a:defRPr>
            </a:lvl2pPr>
            <a:lvl3pPr indent="-228600" lvl="2" marL="1371600" algn="ctr">
              <a:lnSpc>
                <a:spcPct val="90000"/>
              </a:lnSpc>
              <a:spcBef>
                <a:spcPts val="400"/>
              </a:spcBef>
              <a:spcAft>
                <a:spcPts val="0"/>
              </a:spcAft>
              <a:buClr>
                <a:srgbClr val="505050"/>
              </a:buClr>
              <a:buSzPts val="2000"/>
              <a:buFont typeface="Open Sans"/>
              <a:buNone/>
              <a:defRPr sz="2000">
                <a:solidFill>
                  <a:srgbClr val="505050"/>
                </a:solidFill>
              </a:defRPr>
            </a:lvl3pPr>
            <a:lvl4pPr indent="-228600" lvl="3" marL="1828800" algn="ctr">
              <a:lnSpc>
                <a:spcPct val="90000"/>
              </a:lnSpc>
              <a:spcBef>
                <a:spcPts val="400"/>
              </a:spcBef>
              <a:spcAft>
                <a:spcPts val="0"/>
              </a:spcAft>
              <a:buClr>
                <a:srgbClr val="505050"/>
              </a:buClr>
              <a:buSzPts val="2000"/>
              <a:buFont typeface="Open Sans"/>
              <a:buNone/>
              <a:defRPr sz="2000">
                <a:solidFill>
                  <a:srgbClr val="505050"/>
                </a:solidFill>
              </a:defRPr>
            </a:lvl4pPr>
            <a:lvl5pPr indent="-228600" lvl="4" marL="2286000" algn="ctr">
              <a:lnSpc>
                <a:spcPct val="90000"/>
              </a:lnSpc>
              <a:spcBef>
                <a:spcPts val="400"/>
              </a:spcBef>
              <a:spcAft>
                <a:spcPts val="0"/>
              </a:spcAft>
              <a:buClr>
                <a:srgbClr val="505050"/>
              </a:buClr>
              <a:buSzPts val="2000"/>
              <a:buFont typeface="Open Sans"/>
              <a:buNone/>
              <a:defRPr sz="2000">
                <a:solidFill>
                  <a:srgbClr val="505050"/>
                </a:solidFill>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88" name="Google Shape;88;p16"/>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howMasterSp="0">
  <p:cSld name="Contents">
    <p:bg>
      <p:bgPr>
        <a:solidFill>
          <a:srgbClr val="FFFFFF"/>
        </a:solidFill>
      </p:bgPr>
    </p:bg>
    <p:spTree>
      <p:nvGrpSpPr>
        <p:cNvPr id="89" name="Shape 89"/>
        <p:cNvGrpSpPr/>
        <p:nvPr/>
      </p:nvGrpSpPr>
      <p:grpSpPr>
        <a:xfrm>
          <a:off x="0" y="0"/>
          <a:ext cx="0" cy="0"/>
          <a:chOff x="0" y="0"/>
          <a:chExt cx="0" cy="0"/>
        </a:xfrm>
      </p:grpSpPr>
      <p:sp>
        <p:nvSpPr>
          <p:cNvPr id="90" name="Google Shape;90;p17"/>
          <p:cNvSpPr/>
          <p:nvPr/>
        </p:nvSpPr>
        <p:spPr>
          <a:xfrm>
            <a:off x="0" y="6533999"/>
            <a:ext cx="12192000" cy="324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900"/>
              <a:buFont typeface="Calibri"/>
              <a:buNone/>
            </a:pPr>
            <a:r>
              <a:t/>
            </a:r>
            <a:endParaRPr b="0" i="0" sz="1900" u="none" cap="none" strike="noStrike">
              <a:solidFill>
                <a:srgbClr val="FFFFFF"/>
              </a:solidFill>
              <a:latin typeface="Calibri"/>
              <a:ea typeface="Calibri"/>
              <a:cs typeface="Calibri"/>
              <a:sym typeface="Calibri"/>
            </a:endParaRPr>
          </a:p>
        </p:txBody>
      </p:sp>
      <p:pic>
        <p:nvPicPr>
          <p:cNvPr descr="Picture 11" id="91" name="Google Shape;91;p17"/>
          <p:cNvPicPr preferRelativeResize="0"/>
          <p:nvPr/>
        </p:nvPicPr>
        <p:blipFill rotWithShape="1">
          <a:blip r:embed="rId2">
            <a:alphaModFix/>
          </a:blip>
          <a:srcRect b="0" l="0" r="0" t="0"/>
          <a:stretch/>
        </p:blipFill>
        <p:spPr>
          <a:xfrm>
            <a:off x="10777713" y="6604106"/>
            <a:ext cx="832053" cy="184499"/>
          </a:xfrm>
          <a:prstGeom prst="rect">
            <a:avLst/>
          </a:prstGeom>
          <a:noFill/>
          <a:ln>
            <a:noFill/>
          </a:ln>
        </p:spPr>
      </p:pic>
      <p:pic>
        <p:nvPicPr>
          <p:cNvPr descr="Picture 12" id="92" name="Google Shape;92;p17"/>
          <p:cNvPicPr preferRelativeResize="0"/>
          <p:nvPr/>
        </p:nvPicPr>
        <p:blipFill rotWithShape="1">
          <a:blip r:embed="rId3">
            <a:alphaModFix/>
          </a:blip>
          <a:srcRect b="0" l="0" r="0" t="0"/>
          <a:stretch/>
        </p:blipFill>
        <p:spPr>
          <a:xfrm>
            <a:off x="245463" y="147931"/>
            <a:ext cx="2024005" cy="504001"/>
          </a:xfrm>
          <a:prstGeom prst="rect">
            <a:avLst/>
          </a:prstGeom>
          <a:noFill/>
          <a:ln>
            <a:noFill/>
          </a:ln>
        </p:spPr>
      </p:pic>
      <p:sp>
        <p:nvSpPr>
          <p:cNvPr id="93" name="Google Shape;93;p17"/>
          <p:cNvSpPr/>
          <p:nvPr/>
        </p:nvSpPr>
        <p:spPr>
          <a:xfrm>
            <a:off x="0" y="5219999"/>
            <a:ext cx="12192000" cy="1332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900"/>
              <a:buFont typeface="Calibri"/>
              <a:buNone/>
            </a:pPr>
            <a:r>
              <a:t/>
            </a:r>
            <a:endParaRPr b="0" i="0" sz="1900" u="none" cap="none" strike="noStrike">
              <a:solidFill>
                <a:srgbClr val="FFFFFF"/>
              </a:solidFill>
              <a:latin typeface="Calibri"/>
              <a:ea typeface="Calibri"/>
              <a:cs typeface="Calibri"/>
              <a:sym typeface="Calibri"/>
            </a:endParaRPr>
          </a:p>
        </p:txBody>
      </p:sp>
      <p:sp>
        <p:nvSpPr>
          <p:cNvPr id="94" name="Google Shape;94;p17"/>
          <p:cNvSpPr txBox="1"/>
          <p:nvPr>
            <p:ph type="title"/>
          </p:nvPr>
        </p:nvSpPr>
        <p:spPr>
          <a:xfrm>
            <a:off x="838199" y="365125"/>
            <a:ext cx="10515600" cy="1325700"/>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95" name="Google Shape;95;p17"/>
          <p:cNvSpPr txBox="1"/>
          <p:nvPr>
            <p:ph idx="1" type="body"/>
          </p:nvPr>
        </p:nvSpPr>
        <p:spPr>
          <a:xfrm>
            <a:off x="2847435" y="1744187"/>
            <a:ext cx="6440400" cy="2980200"/>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2000"/>
              <a:buFont typeface="Open Sans"/>
              <a:buNone/>
              <a:defRPr sz="2000"/>
            </a:lvl1pPr>
            <a:lvl2pPr indent="-228600" lvl="1" marL="914400" algn="l">
              <a:lnSpc>
                <a:spcPct val="90000"/>
              </a:lnSpc>
              <a:spcBef>
                <a:spcPts val="1000"/>
              </a:spcBef>
              <a:spcAft>
                <a:spcPts val="0"/>
              </a:spcAft>
              <a:buClr>
                <a:srgbClr val="000000"/>
              </a:buClr>
              <a:buSzPts val="2000"/>
              <a:buFont typeface="Open Sans"/>
              <a:buNone/>
              <a:defRPr sz="2000"/>
            </a:lvl2pPr>
            <a:lvl3pPr indent="-228600" lvl="2" marL="1371600" algn="l">
              <a:lnSpc>
                <a:spcPct val="90000"/>
              </a:lnSpc>
              <a:spcBef>
                <a:spcPts val="1000"/>
              </a:spcBef>
              <a:spcAft>
                <a:spcPts val="0"/>
              </a:spcAft>
              <a:buClr>
                <a:srgbClr val="000000"/>
              </a:buClr>
              <a:buSzPts val="2000"/>
              <a:buFont typeface="Open Sans"/>
              <a:buNone/>
              <a:defRPr sz="2000"/>
            </a:lvl3pPr>
            <a:lvl4pPr indent="-228600" lvl="3" marL="1828800" algn="l">
              <a:lnSpc>
                <a:spcPct val="90000"/>
              </a:lnSpc>
              <a:spcBef>
                <a:spcPts val="1000"/>
              </a:spcBef>
              <a:spcAft>
                <a:spcPts val="0"/>
              </a:spcAft>
              <a:buClr>
                <a:srgbClr val="000000"/>
              </a:buClr>
              <a:buSzPts val="2000"/>
              <a:buFont typeface="Open Sans"/>
              <a:buNone/>
              <a:defRPr sz="2000"/>
            </a:lvl4pPr>
            <a:lvl5pPr indent="-228600" lvl="4" marL="2286000" algn="l">
              <a:lnSpc>
                <a:spcPct val="90000"/>
              </a:lnSpc>
              <a:spcBef>
                <a:spcPts val="1000"/>
              </a:spcBef>
              <a:spcAft>
                <a:spcPts val="0"/>
              </a:spcAft>
              <a:buClr>
                <a:srgbClr val="000000"/>
              </a:buClr>
              <a:buSzPts val="2000"/>
              <a:buFont typeface="Open Sans"/>
              <a:buNone/>
              <a:defRPr sz="20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96" name="Google Shape;96;p17"/>
          <p:cNvSpPr txBox="1"/>
          <p:nvPr>
            <p:ph idx="2" type="body"/>
          </p:nvPr>
        </p:nvSpPr>
        <p:spPr>
          <a:xfrm>
            <a:off x="1296000" y="5314837"/>
            <a:ext cx="9600000" cy="1251300"/>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1800"/>
              <a:buNone/>
              <a:defRPr/>
            </a:lvl1pPr>
            <a:lvl2pPr indent="-228600" lvl="1" marL="914400" algn="l">
              <a:lnSpc>
                <a:spcPct val="90000"/>
              </a:lnSpc>
              <a:spcBef>
                <a:spcPts val="1000"/>
              </a:spcBef>
              <a:spcAft>
                <a:spcPts val="0"/>
              </a:spcAft>
              <a:buClr>
                <a:srgbClr val="000000"/>
              </a:buClr>
              <a:buSzPts val="1800"/>
              <a:buNone/>
              <a:defRPr/>
            </a:lvl2pPr>
            <a:lvl3pPr indent="-228600" lvl="2" marL="1371600" algn="l">
              <a:lnSpc>
                <a:spcPct val="90000"/>
              </a:lnSpc>
              <a:spcBef>
                <a:spcPts val="1000"/>
              </a:spcBef>
              <a:spcAft>
                <a:spcPts val="0"/>
              </a:spcAft>
              <a:buClr>
                <a:srgbClr val="000000"/>
              </a:buClr>
              <a:buSzPts val="1800"/>
              <a:buNone/>
              <a:defRPr/>
            </a:lvl3pPr>
            <a:lvl4pPr indent="-228600" lvl="3" marL="1828800" algn="l">
              <a:lnSpc>
                <a:spcPct val="90000"/>
              </a:lnSpc>
              <a:spcBef>
                <a:spcPts val="1000"/>
              </a:spcBef>
              <a:spcAft>
                <a:spcPts val="0"/>
              </a:spcAft>
              <a:buClr>
                <a:srgbClr val="000000"/>
              </a:buClr>
              <a:buSzPts val="1800"/>
              <a:buNone/>
              <a:defRPr/>
            </a:lvl4pPr>
            <a:lvl5pPr indent="-228600" lvl="4" marL="2286000" algn="l">
              <a:lnSpc>
                <a:spcPct val="90000"/>
              </a:lnSpc>
              <a:spcBef>
                <a:spcPts val="1000"/>
              </a:spcBef>
              <a:spcAft>
                <a:spcPts val="0"/>
              </a:spcAft>
              <a:buClr>
                <a:srgbClr val="000000"/>
              </a:buClr>
              <a:buSzPts val="1800"/>
              <a:buNone/>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97" name="Google Shape;97;p17"/>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 Main" showMasterSp="0">
  <p:cSld name="1_Slide Main">
    <p:bg>
      <p:bgPr>
        <a:solidFill>
          <a:srgbClr val="FFFFFF"/>
        </a:solidFill>
      </p:bgPr>
    </p:bg>
    <p:spTree>
      <p:nvGrpSpPr>
        <p:cNvPr id="98" name="Shape 98"/>
        <p:cNvGrpSpPr/>
        <p:nvPr/>
      </p:nvGrpSpPr>
      <p:grpSpPr>
        <a:xfrm>
          <a:off x="0" y="0"/>
          <a:ext cx="0" cy="0"/>
          <a:chOff x="0" y="0"/>
          <a:chExt cx="0" cy="0"/>
        </a:xfrm>
      </p:grpSpPr>
      <p:sp>
        <p:nvSpPr>
          <p:cNvPr id="99" name="Google Shape;99;p18"/>
          <p:cNvSpPr/>
          <p:nvPr/>
        </p:nvSpPr>
        <p:spPr>
          <a:xfrm>
            <a:off x="0" y="6533999"/>
            <a:ext cx="12192000" cy="324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900"/>
              <a:buFont typeface="Calibri"/>
              <a:buNone/>
            </a:pPr>
            <a:r>
              <a:t/>
            </a:r>
            <a:endParaRPr b="0" i="0" sz="1900" u="none" cap="none" strike="noStrike">
              <a:solidFill>
                <a:srgbClr val="FFFFFF"/>
              </a:solidFill>
              <a:latin typeface="Calibri"/>
              <a:ea typeface="Calibri"/>
              <a:cs typeface="Calibri"/>
              <a:sym typeface="Calibri"/>
            </a:endParaRPr>
          </a:p>
        </p:txBody>
      </p:sp>
      <p:pic>
        <p:nvPicPr>
          <p:cNvPr descr="Picture 11" id="100" name="Google Shape;100;p18"/>
          <p:cNvPicPr preferRelativeResize="0"/>
          <p:nvPr/>
        </p:nvPicPr>
        <p:blipFill rotWithShape="1">
          <a:blip r:embed="rId2">
            <a:alphaModFix/>
          </a:blip>
          <a:srcRect b="0" l="0" r="0" t="0"/>
          <a:stretch/>
        </p:blipFill>
        <p:spPr>
          <a:xfrm>
            <a:off x="10777713" y="6604106"/>
            <a:ext cx="832053" cy="184499"/>
          </a:xfrm>
          <a:prstGeom prst="rect">
            <a:avLst/>
          </a:prstGeom>
          <a:noFill/>
          <a:ln>
            <a:noFill/>
          </a:ln>
        </p:spPr>
      </p:pic>
      <p:pic>
        <p:nvPicPr>
          <p:cNvPr descr="Picture 12" id="101" name="Google Shape;101;p18"/>
          <p:cNvPicPr preferRelativeResize="0"/>
          <p:nvPr/>
        </p:nvPicPr>
        <p:blipFill rotWithShape="1">
          <a:blip r:embed="rId3">
            <a:alphaModFix/>
          </a:blip>
          <a:srcRect b="0" l="0" r="0" t="0"/>
          <a:stretch/>
        </p:blipFill>
        <p:spPr>
          <a:xfrm>
            <a:off x="245463" y="147931"/>
            <a:ext cx="2024005" cy="504001"/>
          </a:xfrm>
          <a:prstGeom prst="rect">
            <a:avLst/>
          </a:prstGeom>
          <a:noFill/>
          <a:ln>
            <a:noFill/>
          </a:ln>
        </p:spPr>
      </p:pic>
      <p:sp>
        <p:nvSpPr>
          <p:cNvPr id="102" name="Google Shape;102;p18"/>
          <p:cNvSpPr txBox="1"/>
          <p:nvPr>
            <p:ph type="title"/>
          </p:nvPr>
        </p:nvSpPr>
        <p:spPr>
          <a:xfrm>
            <a:off x="838199" y="365125"/>
            <a:ext cx="10515600" cy="1325700"/>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03" name="Google Shape;103;p18"/>
          <p:cNvSpPr txBox="1"/>
          <p:nvPr>
            <p:ph idx="1" type="body"/>
          </p:nvPr>
        </p:nvSpPr>
        <p:spPr>
          <a:xfrm>
            <a:off x="1295999" y="5314837"/>
            <a:ext cx="9600000" cy="968100"/>
          </a:xfrm>
          <a:prstGeom prst="rect">
            <a:avLst/>
          </a:prstGeom>
          <a:noFill/>
          <a:ln>
            <a:noFill/>
          </a:ln>
        </p:spPr>
        <p:txBody>
          <a:bodyPr anchorCtr="0" anchor="t" bIns="45700" lIns="45700" spcFirstLastPara="1" rIns="45700" wrap="square" tIns="45700">
            <a:normAutofit/>
          </a:bodyPr>
          <a:lstStyle>
            <a:lvl1pPr indent="-228600" lvl="0" marL="457200" algn="ctr">
              <a:lnSpc>
                <a:spcPct val="100000"/>
              </a:lnSpc>
              <a:spcBef>
                <a:spcPts val="400"/>
              </a:spcBef>
              <a:spcAft>
                <a:spcPts val="0"/>
              </a:spcAft>
              <a:buClr>
                <a:srgbClr val="505050"/>
              </a:buClr>
              <a:buSzPts val="2000"/>
              <a:buFont typeface="Open Sans"/>
              <a:buNone/>
              <a:defRPr b="1" sz="2000">
                <a:solidFill>
                  <a:srgbClr val="505050"/>
                </a:solidFill>
              </a:defRPr>
            </a:lvl1pPr>
            <a:lvl2pPr indent="-228600" lvl="1" marL="914400" algn="ctr">
              <a:lnSpc>
                <a:spcPct val="100000"/>
              </a:lnSpc>
              <a:spcBef>
                <a:spcPts val="400"/>
              </a:spcBef>
              <a:spcAft>
                <a:spcPts val="0"/>
              </a:spcAft>
              <a:buClr>
                <a:srgbClr val="505050"/>
              </a:buClr>
              <a:buSzPts val="2000"/>
              <a:buFont typeface="Open Sans"/>
              <a:buNone/>
              <a:defRPr b="1" sz="2000">
                <a:solidFill>
                  <a:srgbClr val="505050"/>
                </a:solidFill>
              </a:defRPr>
            </a:lvl2pPr>
            <a:lvl3pPr indent="-228600" lvl="2" marL="1371600" algn="ctr">
              <a:lnSpc>
                <a:spcPct val="100000"/>
              </a:lnSpc>
              <a:spcBef>
                <a:spcPts val="400"/>
              </a:spcBef>
              <a:spcAft>
                <a:spcPts val="0"/>
              </a:spcAft>
              <a:buClr>
                <a:srgbClr val="505050"/>
              </a:buClr>
              <a:buSzPts val="2000"/>
              <a:buFont typeface="Open Sans"/>
              <a:buNone/>
              <a:defRPr b="1" sz="2000">
                <a:solidFill>
                  <a:srgbClr val="505050"/>
                </a:solidFill>
              </a:defRPr>
            </a:lvl3pPr>
            <a:lvl4pPr indent="-228600" lvl="3" marL="1828800" algn="ctr">
              <a:lnSpc>
                <a:spcPct val="100000"/>
              </a:lnSpc>
              <a:spcBef>
                <a:spcPts val="400"/>
              </a:spcBef>
              <a:spcAft>
                <a:spcPts val="0"/>
              </a:spcAft>
              <a:buClr>
                <a:srgbClr val="505050"/>
              </a:buClr>
              <a:buSzPts val="2000"/>
              <a:buFont typeface="Open Sans"/>
              <a:buNone/>
              <a:defRPr b="1" sz="2000">
                <a:solidFill>
                  <a:srgbClr val="505050"/>
                </a:solidFill>
              </a:defRPr>
            </a:lvl4pPr>
            <a:lvl5pPr indent="-228600" lvl="4" marL="2286000" algn="ctr">
              <a:lnSpc>
                <a:spcPct val="100000"/>
              </a:lnSpc>
              <a:spcBef>
                <a:spcPts val="400"/>
              </a:spcBef>
              <a:spcAft>
                <a:spcPts val="0"/>
              </a:spcAft>
              <a:buClr>
                <a:srgbClr val="505050"/>
              </a:buClr>
              <a:buSzPts val="2000"/>
              <a:buFont typeface="Open Sans"/>
              <a:buNone/>
              <a:defRPr b="1" sz="2000">
                <a:solidFill>
                  <a:srgbClr val="505050"/>
                </a:solidFill>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04" name="Google Shape;104;p18"/>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showMasterSp="0">
  <p:cSld name="Text slide ">
    <p:bg>
      <p:bgPr>
        <a:solidFill>
          <a:srgbClr val="FFFFFF"/>
        </a:solidFill>
      </p:bgPr>
    </p:bg>
    <p:spTree>
      <p:nvGrpSpPr>
        <p:cNvPr id="105" name="Shape 105"/>
        <p:cNvGrpSpPr/>
        <p:nvPr/>
      </p:nvGrpSpPr>
      <p:grpSpPr>
        <a:xfrm>
          <a:off x="0" y="0"/>
          <a:ext cx="0" cy="0"/>
          <a:chOff x="0" y="0"/>
          <a:chExt cx="0" cy="0"/>
        </a:xfrm>
      </p:grpSpPr>
      <p:sp>
        <p:nvSpPr>
          <p:cNvPr id="106" name="Google Shape;106;p19"/>
          <p:cNvSpPr/>
          <p:nvPr/>
        </p:nvSpPr>
        <p:spPr>
          <a:xfrm>
            <a:off x="0" y="6533999"/>
            <a:ext cx="12192000" cy="324000"/>
          </a:xfrm>
          <a:prstGeom prst="rect">
            <a:avLst/>
          </a:prstGeom>
          <a:solidFill>
            <a:schemeClr val="accent3"/>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900"/>
              <a:buFont typeface="Calibri"/>
              <a:buNone/>
            </a:pPr>
            <a:r>
              <a:t/>
            </a:r>
            <a:endParaRPr b="0" i="0" sz="1900" u="none" cap="none" strike="noStrike">
              <a:solidFill>
                <a:srgbClr val="FFFFFF"/>
              </a:solidFill>
              <a:latin typeface="Calibri"/>
              <a:ea typeface="Calibri"/>
              <a:cs typeface="Calibri"/>
              <a:sym typeface="Calibri"/>
            </a:endParaRPr>
          </a:p>
        </p:txBody>
      </p:sp>
      <p:pic>
        <p:nvPicPr>
          <p:cNvPr descr="Picture 11" id="107" name="Google Shape;107;p19"/>
          <p:cNvPicPr preferRelativeResize="0"/>
          <p:nvPr/>
        </p:nvPicPr>
        <p:blipFill rotWithShape="1">
          <a:blip r:embed="rId2">
            <a:alphaModFix/>
          </a:blip>
          <a:srcRect b="0" l="0" r="0" t="0"/>
          <a:stretch/>
        </p:blipFill>
        <p:spPr>
          <a:xfrm>
            <a:off x="10777713" y="6604106"/>
            <a:ext cx="832053" cy="184499"/>
          </a:xfrm>
          <a:prstGeom prst="rect">
            <a:avLst/>
          </a:prstGeom>
          <a:noFill/>
          <a:ln>
            <a:noFill/>
          </a:ln>
        </p:spPr>
      </p:pic>
      <p:pic>
        <p:nvPicPr>
          <p:cNvPr descr="Picture 12" id="108" name="Google Shape;108;p19"/>
          <p:cNvPicPr preferRelativeResize="0"/>
          <p:nvPr/>
        </p:nvPicPr>
        <p:blipFill rotWithShape="1">
          <a:blip r:embed="rId3">
            <a:alphaModFix/>
          </a:blip>
          <a:srcRect b="0" l="0" r="0" t="0"/>
          <a:stretch/>
        </p:blipFill>
        <p:spPr>
          <a:xfrm>
            <a:off x="245463" y="147931"/>
            <a:ext cx="2024005" cy="504001"/>
          </a:xfrm>
          <a:prstGeom prst="rect">
            <a:avLst/>
          </a:prstGeom>
          <a:noFill/>
          <a:ln>
            <a:noFill/>
          </a:ln>
        </p:spPr>
      </p:pic>
      <p:sp>
        <p:nvSpPr>
          <p:cNvPr id="109" name="Google Shape;109;p19"/>
          <p:cNvSpPr txBox="1"/>
          <p:nvPr>
            <p:ph type="title"/>
          </p:nvPr>
        </p:nvSpPr>
        <p:spPr>
          <a:xfrm>
            <a:off x="618607" y="944987"/>
            <a:ext cx="10515600" cy="560400"/>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10" name="Google Shape;110;p19"/>
          <p:cNvSpPr txBox="1"/>
          <p:nvPr>
            <p:ph idx="1" type="body"/>
          </p:nvPr>
        </p:nvSpPr>
        <p:spPr>
          <a:xfrm>
            <a:off x="618607" y="1981904"/>
            <a:ext cx="10515600" cy="3734400"/>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2000"/>
              <a:buFont typeface="Open Sans"/>
              <a:buNone/>
              <a:defRPr b="1" sz="2000"/>
            </a:lvl1pPr>
            <a:lvl2pPr indent="-228600" lvl="1" marL="914400" algn="l">
              <a:lnSpc>
                <a:spcPct val="90000"/>
              </a:lnSpc>
              <a:spcBef>
                <a:spcPts val="1000"/>
              </a:spcBef>
              <a:spcAft>
                <a:spcPts val="0"/>
              </a:spcAft>
              <a:buClr>
                <a:srgbClr val="000000"/>
              </a:buClr>
              <a:buSzPts val="2000"/>
              <a:buFont typeface="Open Sans"/>
              <a:buNone/>
              <a:defRPr b="1" sz="2000"/>
            </a:lvl2pPr>
            <a:lvl3pPr indent="-228600" lvl="2" marL="1371600" algn="l">
              <a:lnSpc>
                <a:spcPct val="90000"/>
              </a:lnSpc>
              <a:spcBef>
                <a:spcPts val="1000"/>
              </a:spcBef>
              <a:spcAft>
                <a:spcPts val="0"/>
              </a:spcAft>
              <a:buClr>
                <a:srgbClr val="000000"/>
              </a:buClr>
              <a:buSzPts val="2000"/>
              <a:buFont typeface="Open Sans"/>
              <a:buNone/>
              <a:defRPr b="1" sz="2000"/>
            </a:lvl3pPr>
            <a:lvl4pPr indent="-228600" lvl="3" marL="1828800" algn="l">
              <a:lnSpc>
                <a:spcPct val="90000"/>
              </a:lnSpc>
              <a:spcBef>
                <a:spcPts val="1000"/>
              </a:spcBef>
              <a:spcAft>
                <a:spcPts val="0"/>
              </a:spcAft>
              <a:buClr>
                <a:srgbClr val="000000"/>
              </a:buClr>
              <a:buSzPts val="2000"/>
              <a:buFont typeface="Open Sans"/>
              <a:buNone/>
              <a:defRPr b="1" sz="2000"/>
            </a:lvl4pPr>
            <a:lvl5pPr indent="-228600" lvl="4" marL="2286000" algn="l">
              <a:lnSpc>
                <a:spcPct val="90000"/>
              </a:lnSpc>
              <a:spcBef>
                <a:spcPts val="1000"/>
              </a:spcBef>
              <a:spcAft>
                <a:spcPts val="0"/>
              </a:spcAft>
              <a:buClr>
                <a:srgbClr val="000000"/>
              </a:buClr>
              <a:buSzPts val="2000"/>
              <a:buFont typeface="Open Sans"/>
              <a:buNone/>
              <a:defRPr b="1" sz="20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11" name="Google Shape;111;p19"/>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12" name="Shape 1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3.xml"/><Relationship Id="rId10" Type="http://schemas.openxmlformats.org/officeDocument/2006/relationships/slideLayout" Target="../slideLayouts/slideLayout12.xml"/><Relationship Id="rId13" Type="http://schemas.openxmlformats.org/officeDocument/2006/relationships/slideLayout" Target="../slideLayouts/slideLayout15.xml"/><Relationship Id="rId12" Type="http://schemas.openxmlformats.org/officeDocument/2006/relationships/slideLayout" Target="../slideLayouts/slideLayout14.xml"/><Relationship Id="rId1" Type="http://schemas.openxmlformats.org/officeDocument/2006/relationships/image" Target="../media/image3.pn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9" Type="http://schemas.openxmlformats.org/officeDocument/2006/relationships/slideLayout" Target="../slideLayouts/slideLayout11.xml"/><Relationship Id="rId15" Type="http://schemas.openxmlformats.org/officeDocument/2006/relationships/slideLayout" Target="../slideLayouts/slideLayout17.xml"/><Relationship Id="rId14" Type="http://schemas.openxmlformats.org/officeDocument/2006/relationships/slideLayout" Target="../slideLayouts/slideLayout16.xml"/><Relationship Id="rId17" Type="http://schemas.openxmlformats.org/officeDocument/2006/relationships/theme" Target="../theme/theme2.xml"/><Relationship Id="rId16" Type="http://schemas.openxmlformats.org/officeDocument/2006/relationships/slideLayout" Target="../slideLayouts/slideLayout18.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23" name="Shape 23"/>
        <p:cNvGrpSpPr/>
        <p:nvPr/>
      </p:nvGrpSpPr>
      <p:grpSpPr>
        <a:xfrm>
          <a:off x="0" y="0"/>
          <a:ext cx="0" cy="0"/>
          <a:chOff x="0" y="0"/>
          <a:chExt cx="0" cy="0"/>
        </a:xfrm>
      </p:grpSpPr>
      <p:sp>
        <p:nvSpPr>
          <p:cNvPr id="24" name="Google Shape;24;p5"/>
          <p:cNvSpPr txBox="1"/>
          <p:nvPr/>
        </p:nvSpPr>
        <p:spPr>
          <a:xfrm>
            <a:off x="56270" y="5676491"/>
            <a:ext cx="12079500" cy="630900"/>
          </a:xfrm>
          <a:prstGeom prst="rect">
            <a:avLst/>
          </a:prstGeom>
          <a:noFill/>
          <a:ln>
            <a:noFill/>
          </a:ln>
        </p:spPr>
        <p:txBody>
          <a:bodyPr anchorCtr="0" anchor="t" bIns="45700" lIns="45700" spcFirstLastPara="1" rIns="45700" wrap="square" tIns="45700">
            <a:spAutoFit/>
          </a:bodyPr>
          <a:lstStyle/>
          <a:p>
            <a:pPr indent="0" lvl="0" marL="0" marR="0" rtl="0" algn="ctr">
              <a:lnSpc>
                <a:spcPct val="150000"/>
              </a:lnSpc>
              <a:spcBef>
                <a:spcPts val="0"/>
              </a:spcBef>
              <a:spcAft>
                <a:spcPts val="0"/>
              </a:spcAft>
              <a:buClr>
                <a:srgbClr val="FFFFFF"/>
              </a:buClr>
              <a:buSzPts val="1400"/>
              <a:buFont typeface="Open Sans"/>
              <a:buNone/>
            </a:pPr>
            <a:r>
              <a:rPr b="0" i="0" lang="en-US" sz="1400" u="none" cap="none" strike="noStrike">
                <a:solidFill>
                  <a:srgbClr val="FFFFFF"/>
                </a:solidFill>
                <a:latin typeface="Open Sans"/>
                <a:ea typeface="Open Sans"/>
                <a:cs typeface="Open Sans"/>
                <a:sym typeface="Open Sans"/>
              </a:rPr>
              <a:t>Future Agenda  84 Brook Street  London  W1K 5EH   +44 203 0088 141</a:t>
            </a:r>
            <a:endParaRPr/>
          </a:p>
          <a:p>
            <a:pPr indent="0" lvl="0" marL="0" marR="0" rtl="0" algn="ctr">
              <a:lnSpc>
                <a:spcPct val="150000"/>
              </a:lnSpc>
              <a:spcBef>
                <a:spcPts val="0"/>
              </a:spcBef>
              <a:spcAft>
                <a:spcPts val="0"/>
              </a:spcAft>
              <a:buClr>
                <a:srgbClr val="FFFFFF"/>
              </a:buClr>
              <a:buSzPts val="1400"/>
              <a:buFont typeface="Open Sans"/>
              <a:buNone/>
            </a:pPr>
            <a:r>
              <a:rPr b="0" i="0" lang="en-US" sz="1400" u="none" cap="none" strike="noStrike">
                <a:solidFill>
                  <a:srgbClr val="FFFFFF"/>
                </a:solidFill>
                <a:latin typeface="Open Sans"/>
                <a:ea typeface="Open Sans"/>
                <a:cs typeface="Open Sans"/>
                <a:sym typeface="Open Sans"/>
              </a:rPr>
              <a:t>www.futureagenda.org 	| </a:t>
            </a:r>
            <a:r>
              <a:rPr b="0" i="0" lang="en-US" sz="1400" u="none" cap="none" strike="noStrike">
                <a:solidFill>
                  <a:srgbClr val="FFFFFF"/>
                </a:solidFill>
                <a:latin typeface="Calibri"/>
                <a:ea typeface="Calibri"/>
                <a:cs typeface="Calibri"/>
                <a:sym typeface="Calibri"/>
              </a:rPr>
              <a:t>@futureagenda</a:t>
            </a:r>
            <a:endParaRPr/>
          </a:p>
        </p:txBody>
      </p:sp>
      <p:pic>
        <p:nvPicPr>
          <p:cNvPr descr="Picture 1" id="25" name="Google Shape;25;p5"/>
          <p:cNvPicPr preferRelativeResize="0"/>
          <p:nvPr/>
        </p:nvPicPr>
        <p:blipFill rotWithShape="1">
          <a:blip r:embed="rId1">
            <a:alphaModFix/>
          </a:blip>
          <a:srcRect b="0" l="0" r="0" t="0"/>
          <a:stretch/>
        </p:blipFill>
        <p:spPr>
          <a:xfrm>
            <a:off x="4332697" y="2767526"/>
            <a:ext cx="2865369" cy="1322947"/>
          </a:xfrm>
          <a:prstGeom prst="rect">
            <a:avLst/>
          </a:prstGeom>
          <a:noFill/>
          <a:ln>
            <a:noFill/>
          </a:ln>
        </p:spPr>
      </p:pic>
      <p:sp>
        <p:nvSpPr>
          <p:cNvPr id="26" name="Google Shape;26;p5"/>
          <p:cNvSpPr txBox="1"/>
          <p:nvPr>
            <p:ph type="title"/>
          </p:nvPr>
        </p:nvSpPr>
        <p:spPr>
          <a:xfrm>
            <a:off x="609600" y="92074"/>
            <a:ext cx="10972800" cy="1508100"/>
          </a:xfrm>
          <a:prstGeom prst="rect">
            <a:avLst/>
          </a:prstGeom>
          <a:noFill/>
          <a:ln>
            <a:noFill/>
          </a:ln>
        </p:spPr>
        <p:txBody>
          <a:bodyPr anchorCtr="0" anchor="ctr" bIns="45700" lIns="45700" spcFirstLastPara="1" rIns="45700" wrap="square" tIns="45700">
            <a:noAutofit/>
          </a:bodyPr>
          <a:lstStyle>
            <a:lvl1pPr lvl="0"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1pPr>
            <a:lvl2pPr lvl="1"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2pPr>
            <a:lvl3pPr lvl="2"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3pPr>
            <a:lvl4pPr lvl="3"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4pPr>
            <a:lvl5pPr lvl="4"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5pPr>
            <a:lvl6pPr lvl="5"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6pPr>
            <a:lvl7pPr lvl="6"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7pPr>
            <a:lvl8pPr lvl="7"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8pPr>
            <a:lvl9pPr lvl="8" marR="0" algn="l">
              <a:lnSpc>
                <a:spcPct val="90000"/>
              </a:lnSpc>
              <a:spcBef>
                <a:spcPts val="0"/>
              </a:spcBef>
              <a:spcAft>
                <a:spcPts val="0"/>
              </a:spcAft>
              <a:buClr>
                <a:srgbClr val="000000"/>
              </a:buClr>
              <a:buSzPts val="4700"/>
              <a:buFont typeface="Calibri"/>
              <a:buNone/>
              <a:defRPr b="0" i="0" sz="4700" u="none" cap="none" strike="noStrike">
                <a:solidFill>
                  <a:srgbClr val="000000"/>
                </a:solidFill>
                <a:latin typeface="Calibri"/>
                <a:ea typeface="Calibri"/>
                <a:cs typeface="Calibri"/>
                <a:sym typeface="Calibri"/>
              </a:defRPr>
            </a:lvl9pPr>
          </a:lstStyle>
          <a:p/>
        </p:txBody>
      </p:sp>
      <p:sp>
        <p:nvSpPr>
          <p:cNvPr id="27" name="Google Shape;27;p5"/>
          <p:cNvSpPr txBox="1"/>
          <p:nvPr>
            <p:ph idx="1" type="body"/>
          </p:nvPr>
        </p:nvSpPr>
        <p:spPr>
          <a:xfrm>
            <a:off x="609600" y="1600200"/>
            <a:ext cx="10972800" cy="5257800"/>
          </a:xfrm>
          <a:prstGeom prst="rect">
            <a:avLst/>
          </a:prstGeom>
          <a:noFill/>
          <a:ln>
            <a:noFill/>
          </a:ln>
        </p:spPr>
        <p:txBody>
          <a:bodyPr anchorCtr="0" anchor="t" bIns="45700" lIns="45700" spcFirstLastPara="1" rIns="45700" wrap="square" tIns="45700">
            <a:normAutofit/>
          </a:bodyPr>
          <a:lstStyle>
            <a:lvl1pPr indent="-228600" lvl="0" marL="457200" marR="0" algn="l">
              <a:lnSpc>
                <a:spcPct val="90000"/>
              </a:lnSpc>
              <a:spcBef>
                <a:spcPts val="1000"/>
              </a:spcBef>
              <a:spcAft>
                <a:spcPts val="0"/>
              </a:spcAft>
              <a:buClr>
                <a:srgbClr val="000000"/>
              </a:buClr>
              <a:buSzPts val="2400"/>
              <a:buFont typeface="Open Sans"/>
              <a:buNone/>
              <a:defRPr b="0" i="0" sz="2400" u="none" cap="none" strike="noStrike">
                <a:solidFill>
                  <a:srgbClr val="000000"/>
                </a:solidFill>
                <a:latin typeface="Open Sans"/>
                <a:ea typeface="Open Sans"/>
                <a:cs typeface="Open Sans"/>
                <a:sym typeface="Open Sans"/>
              </a:defRPr>
            </a:lvl1pPr>
            <a:lvl2pPr indent="-228600" lvl="1" marL="914400" marR="0" algn="l">
              <a:lnSpc>
                <a:spcPct val="90000"/>
              </a:lnSpc>
              <a:spcBef>
                <a:spcPts val="1000"/>
              </a:spcBef>
              <a:spcAft>
                <a:spcPts val="0"/>
              </a:spcAft>
              <a:buClr>
                <a:srgbClr val="000000"/>
              </a:buClr>
              <a:buSzPts val="2400"/>
              <a:buFont typeface="Open Sans"/>
              <a:buNone/>
              <a:defRPr b="0" i="0" sz="2400" u="none" cap="none" strike="noStrike">
                <a:solidFill>
                  <a:srgbClr val="000000"/>
                </a:solidFill>
                <a:latin typeface="Open Sans"/>
                <a:ea typeface="Open Sans"/>
                <a:cs typeface="Open Sans"/>
                <a:sym typeface="Open Sans"/>
              </a:defRPr>
            </a:lvl2pPr>
            <a:lvl3pPr indent="-228600" lvl="2" marL="1371600" marR="0" algn="l">
              <a:lnSpc>
                <a:spcPct val="90000"/>
              </a:lnSpc>
              <a:spcBef>
                <a:spcPts val="1000"/>
              </a:spcBef>
              <a:spcAft>
                <a:spcPts val="0"/>
              </a:spcAft>
              <a:buClr>
                <a:srgbClr val="000000"/>
              </a:buClr>
              <a:buSzPts val="2400"/>
              <a:buFont typeface="Open Sans"/>
              <a:buNone/>
              <a:defRPr b="0" i="0" sz="2400" u="none" cap="none" strike="noStrike">
                <a:solidFill>
                  <a:srgbClr val="000000"/>
                </a:solidFill>
                <a:latin typeface="Open Sans"/>
                <a:ea typeface="Open Sans"/>
                <a:cs typeface="Open Sans"/>
                <a:sym typeface="Open Sans"/>
              </a:defRPr>
            </a:lvl3pPr>
            <a:lvl4pPr indent="-228600" lvl="3" marL="1828800" marR="0" algn="l">
              <a:lnSpc>
                <a:spcPct val="90000"/>
              </a:lnSpc>
              <a:spcBef>
                <a:spcPts val="1000"/>
              </a:spcBef>
              <a:spcAft>
                <a:spcPts val="0"/>
              </a:spcAft>
              <a:buClr>
                <a:srgbClr val="000000"/>
              </a:buClr>
              <a:buSzPts val="2400"/>
              <a:buFont typeface="Open Sans"/>
              <a:buNone/>
              <a:defRPr b="0" i="0" sz="2400" u="none" cap="none" strike="noStrike">
                <a:solidFill>
                  <a:srgbClr val="000000"/>
                </a:solidFill>
                <a:latin typeface="Open Sans"/>
                <a:ea typeface="Open Sans"/>
                <a:cs typeface="Open Sans"/>
                <a:sym typeface="Open Sans"/>
              </a:defRPr>
            </a:lvl4pPr>
            <a:lvl5pPr indent="-228600" lvl="4" marL="2286000" marR="0" algn="l">
              <a:lnSpc>
                <a:spcPct val="90000"/>
              </a:lnSpc>
              <a:spcBef>
                <a:spcPts val="1000"/>
              </a:spcBef>
              <a:spcAft>
                <a:spcPts val="0"/>
              </a:spcAft>
              <a:buClr>
                <a:srgbClr val="000000"/>
              </a:buClr>
              <a:buSzPts val="2400"/>
              <a:buFont typeface="Open Sans"/>
              <a:buNone/>
              <a:defRPr b="0" i="0" sz="2400" u="none" cap="none" strike="noStrike">
                <a:solidFill>
                  <a:srgbClr val="000000"/>
                </a:solidFill>
                <a:latin typeface="Open Sans"/>
                <a:ea typeface="Open Sans"/>
                <a:cs typeface="Open Sans"/>
                <a:sym typeface="Open Sans"/>
              </a:defRPr>
            </a:lvl5pPr>
            <a:lvl6pPr indent="-381000" lvl="5" marL="2743200" marR="0" algn="l">
              <a:lnSpc>
                <a:spcPct val="90000"/>
              </a:lnSpc>
              <a:spcBef>
                <a:spcPts val="1000"/>
              </a:spcBef>
              <a:spcAft>
                <a:spcPts val="0"/>
              </a:spcAft>
              <a:buClr>
                <a:srgbClr val="000000"/>
              </a:buClr>
              <a:buSzPts val="2400"/>
              <a:buFont typeface="Open Sans"/>
              <a:buChar char="•"/>
              <a:defRPr b="0" i="0" sz="2400" u="none" cap="none" strike="noStrike">
                <a:solidFill>
                  <a:srgbClr val="000000"/>
                </a:solidFill>
                <a:latin typeface="Open Sans"/>
                <a:ea typeface="Open Sans"/>
                <a:cs typeface="Open Sans"/>
                <a:sym typeface="Open Sans"/>
              </a:defRPr>
            </a:lvl6pPr>
            <a:lvl7pPr indent="-381000" lvl="6" marL="3200400" marR="0" algn="l">
              <a:lnSpc>
                <a:spcPct val="90000"/>
              </a:lnSpc>
              <a:spcBef>
                <a:spcPts val="1000"/>
              </a:spcBef>
              <a:spcAft>
                <a:spcPts val="0"/>
              </a:spcAft>
              <a:buClr>
                <a:srgbClr val="000000"/>
              </a:buClr>
              <a:buSzPts val="2400"/>
              <a:buFont typeface="Open Sans"/>
              <a:buChar char="•"/>
              <a:defRPr b="0" i="0" sz="2400" u="none" cap="none" strike="noStrike">
                <a:solidFill>
                  <a:srgbClr val="000000"/>
                </a:solidFill>
                <a:latin typeface="Open Sans"/>
                <a:ea typeface="Open Sans"/>
                <a:cs typeface="Open Sans"/>
                <a:sym typeface="Open Sans"/>
              </a:defRPr>
            </a:lvl7pPr>
            <a:lvl8pPr indent="-381000" lvl="7" marL="3657600" marR="0" algn="l">
              <a:lnSpc>
                <a:spcPct val="90000"/>
              </a:lnSpc>
              <a:spcBef>
                <a:spcPts val="1000"/>
              </a:spcBef>
              <a:spcAft>
                <a:spcPts val="0"/>
              </a:spcAft>
              <a:buClr>
                <a:srgbClr val="000000"/>
              </a:buClr>
              <a:buSzPts val="2400"/>
              <a:buFont typeface="Open Sans"/>
              <a:buChar char="•"/>
              <a:defRPr b="0" i="0" sz="2400" u="none" cap="none" strike="noStrike">
                <a:solidFill>
                  <a:srgbClr val="000000"/>
                </a:solidFill>
                <a:latin typeface="Open Sans"/>
                <a:ea typeface="Open Sans"/>
                <a:cs typeface="Open Sans"/>
                <a:sym typeface="Open Sans"/>
              </a:defRPr>
            </a:lvl8pPr>
            <a:lvl9pPr indent="-381000" lvl="8" marL="4114800" marR="0" algn="l">
              <a:lnSpc>
                <a:spcPct val="90000"/>
              </a:lnSpc>
              <a:spcBef>
                <a:spcPts val="1000"/>
              </a:spcBef>
              <a:spcAft>
                <a:spcPts val="0"/>
              </a:spcAft>
              <a:buClr>
                <a:srgbClr val="000000"/>
              </a:buClr>
              <a:buSzPts val="2400"/>
              <a:buFont typeface="Open Sans"/>
              <a:buChar char="•"/>
              <a:defRPr b="0" i="0" sz="2400" u="none" cap="none" strike="noStrike">
                <a:solidFill>
                  <a:srgbClr val="000000"/>
                </a:solidFill>
                <a:latin typeface="Open Sans"/>
                <a:ea typeface="Open Sans"/>
                <a:cs typeface="Open Sans"/>
                <a:sym typeface="Open Sans"/>
              </a:defRPr>
            </a:lvl9pPr>
          </a:lstStyle>
          <a:p/>
        </p:txBody>
      </p:sp>
      <p:sp>
        <p:nvSpPr>
          <p:cNvPr id="28" name="Google Shape;28;p5"/>
          <p:cNvSpPr txBox="1"/>
          <p:nvPr>
            <p:ph idx="12" type="sldNum"/>
          </p:nvPr>
        </p:nvSpPr>
        <p:spPr>
          <a:xfrm>
            <a:off x="5892800" y="6172200"/>
            <a:ext cx="2844900" cy="276900"/>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1" Type="http://schemas.openxmlformats.org/officeDocument/2006/relationships/image" Target="../media/image37.png"/><Relationship Id="rId10" Type="http://schemas.openxmlformats.org/officeDocument/2006/relationships/image" Target="../media/image16.png"/><Relationship Id="rId12" Type="http://schemas.openxmlformats.org/officeDocument/2006/relationships/image" Target="../media/image26.png"/><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8.png"/><Relationship Id="rId9"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41.png"/><Relationship Id="rId8"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34.pn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35.png"/><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44.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2.png"/><Relationship Id="rId8"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3.png"/><Relationship Id="rId4" Type="http://schemas.openxmlformats.org/officeDocument/2006/relationships/image" Target="../media/image46.png"/><Relationship Id="rId5"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21"/>
          <p:cNvSpPr txBox="1"/>
          <p:nvPr>
            <p:ph idx="1" type="subTitle"/>
          </p:nvPr>
        </p:nvSpPr>
        <p:spPr>
          <a:xfrm>
            <a:off x="3769850" y="4658256"/>
            <a:ext cx="4652400" cy="869100"/>
          </a:xfrm>
          <a:prstGeom prst="rect">
            <a:avLst/>
          </a:prstGeom>
          <a:solidFill>
            <a:srgbClr val="FFFFFF">
              <a:alpha val="80000"/>
            </a:srgbClr>
          </a:solidFill>
          <a:ln>
            <a:noFill/>
          </a:ln>
        </p:spPr>
        <p:txBody>
          <a:bodyPr anchorCtr="0" anchor="ctr" bIns="72000" lIns="72000" spcFirstLastPara="1" rIns="72000" wrap="square" tIns="72000">
            <a:noAutofit/>
          </a:bodyPr>
          <a:lstStyle/>
          <a:p>
            <a:pPr indent="0" lvl="0" marL="0" rtl="0" algn="l">
              <a:lnSpc>
                <a:spcPct val="113636"/>
              </a:lnSpc>
              <a:spcBef>
                <a:spcPts val="0"/>
              </a:spcBef>
              <a:spcAft>
                <a:spcPts val="0"/>
              </a:spcAft>
              <a:buClr>
                <a:schemeClr val="lt1"/>
              </a:buClr>
              <a:buSzPts val="4400"/>
              <a:buFont typeface="Cambria"/>
              <a:buNone/>
            </a:pPr>
            <a:r>
              <a:rPr b="1" lang="en-US" sz="2100">
                <a:solidFill>
                  <a:schemeClr val="dk1"/>
                </a:solidFill>
                <a:latin typeface="Calibri"/>
                <a:ea typeface="Calibri"/>
                <a:cs typeface="Calibri"/>
                <a:sym typeface="Calibri"/>
              </a:rPr>
              <a:t>Session 1: What’s Ripe for Disruption?</a:t>
            </a:r>
            <a:endParaRPr b="1" sz="2100">
              <a:solidFill>
                <a:schemeClr val="dk1"/>
              </a:solidFill>
              <a:latin typeface="Calibri"/>
              <a:ea typeface="Calibri"/>
              <a:cs typeface="Calibri"/>
              <a:sym typeface="Calibri"/>
            </a:endParaRPr>
          </a:p>
        </p:txBody>
      </p:sp>
      <p:sp>
        <p:nvSpPr>
          <p:cNvPr id="118" name="Google Shape;118;p21"/>
          <p:cNvSpPr txBox="1"/>
          <p:nvPr/>
        </p:nvSpPr>
        <p:spPr>
          <a:xfrm>
            <a:off x="148385" y="6298495"/>
            <a:ext cx="7315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ADCFC"/>
              </a:buClr>
              <a:buSzPts val="1300"/>
              <a:buFont typeface="Calibri"/>
              <a:buNone/>
            </a:pPr>
            <a:r>
              <a:rPr b="0" i="0" lang="en-US" sz="1700" u="none" cap="none" strike="noStrike">
                <a:solidFill>
                  <a:schemeClr val="dk1"/>
                </a:solidFill>
                <a:latin typeface="Calibri"/>
                <a:ea typeface="Calibri"/>
                <a:cs typeface="Calibri"/>
                <a:sym typeface="Calibri"/>
              </a:rPr>
              <a:t>Joe Ballantyne &amp; Don Abraham</a:t>
            </a:r>
            <a:endParaRPr b="0" i="0" sz="1700" u="none" cap="none" strike="noStrike">
              <a:solidFill>
                <a:schemeClr val="dk1"/>
              </a:solidFill>
              <a:latin typeface="Calibri"/>
              <a:ea typeface="Calibri"/>
              <a:cs typeface="Calibri"/>
              <a:sym typeface="Calibri"/>
            </a:endParaRPr>
          </a:p>
        </p:txBody>
      </p:sp>
      <p:sp>
        <p:nvSpPr>
          <p:cNvPr id="119" name="Google Shape;119;p21"/>
          <p:cNvSpPr txBox="1"/>
          <p:nvPr>
            <p:ph idx="2" type="subTitle"/>
          </p:nvPr>
        </p:nvSpPr>
        <p:spPr>
          <a:xfrm>
            <a:off x="3769800" y="555620"/>
            <a:ext cx="4652400" cy="1647000"/>
          </a:xfrm>
          <a:prstGeom prst="rect">
            <a:avLst/>
          </a:prstGeom>
          <a:solidFill>
            <a:srgbClr val="FFFFFF">
              <a:alpha val="80000"/>
            </a:srgbClr>
          </a:solidFill>
          <a:ln>
            <a:noFill/>
          </a:ln>
        </p:spPr>
        <p:txBody>
          <a:bodyPr anchorCtr="0" anchor="ctr" bIns="72000" lIns="72000" spcFirstLastPara="1" rIns="72000" wrap="square" tIns="72000">
            <a:noAutofit/>
          </a:bodyPr>
          <a:lstStyle/>
          <a:p>
            <a:pPr indent="0" lvl="0" marL="0" rtl="0" algn="ctr">
              <a:lnSpc>
                <a:spcPct val="113636"/>
              </a:lnSpc>
              <a:spcBef>
                <a:spcPts val="0"/>
              </a:spcBef>
              <a:spcAft>
                <a:spcPts val="0"/>
              </a:spcAft>
              <a:buClr>
                <a:schemeClr val="lt1"/>
              </a:buClr>
              <a:buSzPts val="4400"/>
              <a:buFont typeface="Cambria"/>
              <a:buNone/>
            </a:pPr>
            <a:r>
              <a:rPr b="1" lang="en-US" sz="3400">
                <a:solidFill>
                  <a:schemeClr val="dk1"/>
                </a:solidFill>
                <a:latin typeface="Calibri"/>
                <a:ea typeface="Calibri"/>
                <a:cs typeface="Calibri"/>
                <a:sym typeface="Calibri"/>
              </a:rPr>
              <a:t>Using Strategic Foresight to</a:t>
            </a:r>
            <a:r>
              <a:rPr lang="en-US" sz="3400">
                <a:solidFill>
                  <a:schemeClr val="dk1"/>
                </a:solidFill>
                <a:latin typeface="Calibri"/>
                <a:ea typeface="Calibri"/>
                <a:cs typeface="Calibri"/>
                <a:sym typeface="Calibri"/>
              </a:rPr>
              <a:t> </a:t>
            </a:r>
            <a:r>
              <a:rPr b="1" lang="en-US" sz="3400">
                <a:solidFill>
                  <a:schemeClr val="dk1"/>
                </a:solidFill>
                <a:latin typeface="Calibri"/>
                <a:ea typeface="Calibri"/>
                <a:cs typeface="Calibri"/>
                <a:sym typeface="Calibri"/>
              </a:rPr>
              <a:t>See Past the AI Haze</a:t>
            </a:r>
            <a:endParaRPr b="1" sz="34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nvSpPr>
        <p:spPr>
          <a:xfrm>
            <a:off x="822960" y="1965960"/>
            <a:ext cx="10515600" cy="54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A33D"/>
              </a:buClr>
              <a:buSzPts val="1600"/>
              <a:buFont typeface="Calibri"/>
              <a:buNone/>
            </a:pPr>
            <a:r>
              <a:rPr b="1" i="0" lang="en-US" sz="1600" u="none" cap="none" strike="noStrike">
                <a:solidFill>
                  <a:schemeClr val="dk1"/>
                </a:solidFill>
                <a:latin typeface="Calibri"/>
                <a:ea typeface="Calibri"/>
                <a:cs typeface="Calibri"/>
                <a:sym typeface="Calibri"/>
              </a:rPr>
              <a:t>Exploring Disruption</a:t>
            </a:r>
            <a:endParaRPr b="0" i="0" sz="1600" u="none" cap="none" strike="noStrike">
              <a:solidFill>
                <a:schemeClr val="dk1"/>
              </a:solidFill>
              <a:latin typeface="Calibri"/>
              <a:ea typeface="Calibri"/>
              <a:cs typeface="Calibri"/>
              <a:sym typeface="Calibri"/>
            </a:endParaRPr>
          </a:p>
        </p:txBody>
      </p:sp>
      <p:sp>
        <p:nvSpPr>
          <p:cNvPr id="125" name="Google Shape;125;p22"/>
          <p:cNvSpPr txBox="1"/>
          <p:nvPr/>
        </p:nvSpPr>
        <p:spPr>
          <a:xfrm>
            <a:off x="822950" y="3364225"/>
            <a:ext cx="10515600" cy="128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400"/>
              <a:buFont typeface="Cambria"/>
              <a:buNone/>
            </a:pPr>
            <a:r>
              <a:rPr b="1" lang="en-US" sz="3300">
                <a:solidFill>
                  <a:schemeClr val="dk1"/>
                </a:solidFill>
                <a:latin typeface="Calibri"/>
                <a:ea typeface="Calibri"/>
                <a:cs typeface="Calibri"/>
                <a:sym typeface="Calibri"/>
              </a:rPr>
              <a:t>What are the 1-2 disruptions you’re currently planning for?</a:t>
            </a:r>
            <a:endParaRPr b="1" sz="3200">
              <a:solidFill>
                <a:schemeClr val="dk1"/>
              </a:solidFill>
              <a:latin typeface="Calibri"/>
              <a:ea typeface="Calibri"/>
              <a:cs typeface="Calibri"/>
              <a:sym typeface="Calibri"/>
            </a:endParaRPr>
          </a:p>
          <a:p>
            <a:pPr indent="0" lvl="0" marL="0" marR="0" rtl="0" algn="ctr">
              <a:spcBef>
                <a:spcPts val="0"/>
              </a:spcBef>
              <a:spcAft>
                <a:spcPts val="0"/>
              </a:spcAft>
              <a:buClr>
                <a:srgbClr val="FFFFFF"/>
              </a:buClr>
              <a:buSzPts val="3400"/>
              <a:buFont typeface="Cambria"/>
              <a:buNone/>
            </a:pPr>
            <a:r>
              <a:rPr b="1" lang="en-US" sz="3300">
                <a:solidFill>
                  <a:schemeClr val="dk1"/>
                </a:solidFill>
                <a:latin typeface="Calibri"/>
                <a:ea typeface="Calibri"/>
                <a:cs typeface="Calibri"/>
                <a:sym typeface="Calibri"/>
              </a:rPr>
              <a:t>OR</a:t>
            </a:r>
            <a:endParaRPr b="1" sz="3300">
              <a:solidFill>
                <a:schemeClr val="dk1"/>
              </a:solidFill>
              <a:latin typeface="Calibri"/>
              <a:ea typeface="Calibri"/>
              <a:cs typeface="Calibri"/>
              <a:sym typeface="Calibri"/>
            </a:endParaRPr>
          </a:p>
          <a:p>
            <a:pPr indent="0" lvl="0" marL="0" marR="0" rtl="0" algn="ctr">
              <a:spcBef>
                <a:spcPts val="0"/>
              </a:spcBef>
              <a:spcAft>
                <a:spcPts val="0"/>
              </a:spcAft>
              <a:buClr>
                <a:srgbClr val="FFFFFF"/>
              </a:buClr>
              <a:buSzPts val="3400"/>
              <a:buFont typeface="Cambria"/>
              <a:buNone/>
            </a:pPr>
            <a:r>
              <a:rPr b="1" lang="en-US" sz="3300">
                <a:solidFill>
                  <a:schemeClr val="dk1"/>
                </a:solidFill>
                <a:latin typeface="Calibri"/>
                <a:ea typeface="Calibri"/>
                <a:cs typeface="Calibri"/>
                <a:sym typeface="Calibri"/>
              </a:rPr>
              <a:t>What are 1-2 disruptions to your business from the past 10 years? (...can’t say COVID)</a:t>
            </a:r>
            <a:endParaRPr b="1" sz="3300">
              <a:solidFill>
                <a:schemeClr val="dk1"/>
              </a:solidFill>
              <a:latin typeface="Calibri"/>
              <a:ea typeface="Calibri"/>
              <a:cs typeface="Calibri"/>
              <a:sym typeface="Calibri"/>
            </a:endParaRPr>
          </a:p>
        </p:txBody>
      </p:sp>
      <p:sp>
        <p:nvSpPr>
          <p:cNvPr id="126" name="Google Shape;126;p22"/>
          <p:cNvSpPr txBox="1"/>
          <p:nvPr/>
        </p:nvSpPr>
        <p:spPr>
          <a:xfrm>
            <a:off x="822960" y="5585315"/>
            <a:ext cx="105156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ADCFC"/>
              </a:buClr>
              <a:buSzPts val="1500"/>
              <a:buFont typeface="Calibri"/>
              <a:buNone/>
            </a:pPr>
            <a:r>
              <a:rPr i="1" lang="en-US" sz="1800" u="none" cap="none" strike="noStrike">
                <a:solidFill>
                  <a:schemeClr val="dk1"/>
                </a:solidFill>
                <a:latin typeface="Calibri"/>
                <a:ea typeface="Calibri"/>
                <a:cs typeface="Calibri"/>
                <a:sym typeface="Calibri"/>
              </a:rPr>
              <a:t>Please note your thoughts in the chat, or come off mute.</a:t>
            </a:r>
            <a:endParaRPr i="0" sz="1800" u="none" cap="none" strike="noStrike">
              <a:solidFill>
                <a:schemeClr val="dk1"/>
              </a:solidFill>
              <a:latin typeface="Calibri"/>
              <a:ea typeface="Calibri"/>
              <a:cs typeface="Calibri"/>
              <a:sym typeface="Calibri"/>
            </a:endParaRPr>
          </a:p>
        </p:txBody>
      </p:sp>
      <p:pic>
        <p:nvPicPr>
          <p:cNvPr descr="/tmp/outputs/icons/comments.png" id="127" name="Google Shape;127;p22"/>
          <p:cNvPicPr preferRelativeResize="0"/>
          <p:nvPr/>
        </p:nvPicPr>
        <p:blipFill rotWithShape="1">
          <a:blip r:embed="rId3">
            <a:alphaModFix/>
          </a:blip>
          <a:srcRect b="0" l="0" r="0" t="0"/>
          <a:stretch/>
        </p:blipFill>
        <p:spPr>
          <a:xfrm>
            <a:off x="5623560" y="777240"/>
            <a:ext cx="914400" cy="914400"/>
          </a:xfrm>
          <a:prstGeom prst="rect">
            <a:avLst/>
          </a:prstGeom>
          <a:noFill/>
          <a:ln>
            <a:noFill/>
          </a:ln>
        </p:spPr>
      </p:pic>
      <p:sp>
        <p:nvSpPr>
          <p:cNvPr id="128" name="Google Shape;128;p22"/>
          <p:cNvSpPr/>
          <p:nvPr/>
        </p:nvSpPr>
        <p:spPr>
          <a:xfrm>
            <a:off x="5440660" y="5943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2"/>
          <p:cNvSpPr/>
          <p:nvPr/>
        </p:nvSpPr>
        <p:spPr>
          <a:xfrm>
            <a:off x="4892020" y="4572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2"/>
          <p:cNvSpPr/>
          <p:nvPr/>
        </p:nvSpPr>
        <p:spPr>
          <a:xfrm>
            <a:off x="4343380" y="-50292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2"/>
          <p:cNvSpPr/>
          <p:nvPr/>
        </p:nvSpPr>
        <p:spPr>
          <a:xfrm>
            <a:off x="3794740" y="-105156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3"/>
          <p:cNvSpPr txBox="1"/>
          <p:nvPr>
            <p:ph type="title"/>
          </p:nvPr>
        </p:nvSpPr>
        <p:spPr>
          <a:xfrm>
            <a:off x="818147" y="365125"/>
            <a:ext cx="10515600" cy="1325700"/>
          </a:xfrm>
          <a:prstGeom prst="rect">
            <a:avLst/>
          </a:prstGeom>
        </p:spPr>
        <p:txBody>
          <a:bodyPr anchorCtr="0" anchor="ctr" bIns="45700" lIns="45700" spcFirstLastPara="1" rIns="45700" wrap="square" tIns="45700">
            <a:normAutofit/>
          </a:bodyPr>
          <a:lstStyle/>
          <a:p>
            <a:pPr indent="0" lvl="0" marL="0" rtl="0" algn="l">
              <a:spcBef>
                <a:spcPts val="0"/>
              </a:spcBef>
              <a:spcAft>
                <a:spcPts val="0"/>
              </a:spcAft>
              <a:buNone/>
            </a:pPr>
            <a:r>
              <a:rPr b="1" lang="en-US" sz="3600">
                <a:solidFill>
                  <a:schemeClr val="dk1"/>
                </a:solidFill>
              </a:rPr>
              <a:t>Disruptions rarely look and/or feel the same</a:t>
            </a:r>
            <a:endParaRPr b="1" sz="3600">
              <a:solidFill>
                <a:schemeClr val="dk1"/>
              </a:solidFill>
            </a:endParaRPr>
          </a:p>
        </p:txBody>
      </p:sp>
      <p:sp>
        <p:nvSpPr>
          <p:cNvPr id="138" name="Google Shape;138;p23"/>
          <p:cNvSpPr txBox="1"/>
          <p:nvPr>
            <p:ph idx="1" type="body"/>
          </p:nvPr>
        </p:nvSpPr>
        <p:spPr>
          <a:xfrm>
            <a:off x="4096922" y="4383507"/>
            <a:ext cx="4632300" cy="968100"/>
          </a:xfrm>
          <a:prstGeom prst="rect">
            <a:avLst/>
          </a:prstGeom>
        </p:spPr>
        <p:txBody>
          <a:bodyPr anchorCtr="0" anchor="t" bIns="45700" lIns="45700" spcFirstLastPara="1" rIns="45700" wrap="square" tIns="45700">
            <a:normAutofit/>
          </a:bodyPr>
          <a:lstStyle/>
          <a:p>
            <a:pPr indent="0" lvl="0" marL="0" rtl="0" algn="ctr">
              <a:spcBef>
                <a:spcPts val="400"/>
              </a:spcBef>
              <a:spcAft>
                <a:spcPts val="0"/>
              </a:spcAft>
              <a:buNone/>
            </a:pPr>
            <a:r>
              <a:rPr lang="en-US"/>
              <a:t>Software Defined Vehicles</a:t>
            </a:r>
            <a:endParaRPr/>
          </a:p>
        </p:txBody>
      </p:sp>
      <p:pic>
        <p:nvPicPr>
          <p:cNvPr id="139" name="Google Shape;139;p23"/>
          <p:cNvPicPr preferRelativeResize="0"/>
          <p:nvPr/>
        </p:nvPicPr>
        <p:blipFill>
          <a:blip r:embed="rId3">
            <a:alphaModFix/>
          </a:blip>
          <a:stretch>
            <a:fillRect/>
          </a:stretch>
        </p:blipFill>
        <p:spPr>
          <a:xfrm>
            <a:off x="4551946" y="2083857"/>
            <a:ext cx="3321202" cy="2147249"/>
          </a:xfrm>
          <a:prstGeom prst="rect">
            <a:avLst/>
          </a:prstGeom>
          <a:noFill/>
          <a:ln>
            <a:noFill/>
          </a:ln>
        </p:spPr>
      </p:pic>
      <p:pic>
        <p:nvPicPr>
          <p:cNvPr id="140" name="Google Shape;140;p23"/>
          <p:cNvPicPr preferRelativeResize="0"/>
          <p:nvPr/>
        </p:nvPicPr>
        <p:blipFill>
          <a:blip r:embed="rId4">
            <a:alphaModFix/>
          </a:blip>
          <a:stretch>
            <a:fillRect/>
          </a:stretch>
        </p:blipFill>
        <p:spPr>
          <a:xfrm>
            <a:off x="1013497" y="1931457"/>
            <a:ext cx="1839024" cy="2452050"/>
          </a:xfrm>
          <a:prstGeom prst="rect">
            <a:avLst/>
          </a:prstGeom>
          <a:noFill/>
          <a:ln>
            <a:noFill/>
          </a:ln>
        </p:spPr>
      </p:pic>
      <p:sp>
        <p:nvSpPr>
          <p:cNvPr id="141" name="Google Shape;141;p23"/>
          <p:cNvSpPr txBox="1"/>
          <p:nvPr>
            <p:ph idx="1" type="body"/>
          </p:nvPr>
        </p:nvSpPr>
        <p:spPr>
          <a:xfrm>
            <a:off x="-220579" y="4383507"/>
            <a:ext cx="4632300" cy="968100"/>
          </a:xfrm>
          <a:prstGeom prst="rect">
            <a:avLst/>
          </a:prstGeom>
        </p:spPr>
        <p:txBody>
          <a:bodyPr anchorCtr="0" anchor="t" bIns="45700" lIns="45700" spcFirstLastPara="1" rIns="45700" wrap="square" tIns="45700">
            <a:normAutofit/>
          </a:bodyPr>
          <a:lstStyle/>
          <a:p>
            <a:pPr indent="0" lvl="0" marL="0" rtl="0" algn="ctr">
              <a:spcBef>
                <a:spcPts val="400"/>
              </a:spcBef>
              <a:spcAft>
                <a:spcPts val="0"/>
              </a:spcAft>
              <a:buNone/>
            </a:pPr>
            <a:r>
              <a:rPr lang="en-US"/>
              <a:t>Emergence of App Economy</a:t>
            </a:r>
            <a:endParaRPr/>
          </a:p>
        </p:txBody>
      </p:sp>
      <p:pic>
        <p:nvPicPr>
          <p:cNvPr id="142" name="Google Shape;142;p23"/>
          <p:cNvPicPr preferRelativeResize="0"/>
          <p:nvPr/>
        </p:nvPicPr>
        <p:blipFill>
          <a:blip r:embed="rId5">
            <a:alphaModFix/>
          </a:blip>
          <a:stretch>
            <a:fillRect/>
          </a:stretch>
        </p:blipFill>
        <p:spPr>
          <a:xfrm>
            <a:off x="8826846" y="1931457"/>
            <a:ext cx="2452050" cy="2452050"/>
          </a:xfrm>
          <a:prstGeom prst="rect">
            <a:avLst/>
          </a:prstGeom>
          <a:noFill/>
          <a:ln>
            <a:noFill/>
          </a:ln>
        </p:spPr>
      </p:pic>
      <p:sp>
        <p:nvSpPr>
          <p:cNvPr id="143" name="Google Shape;143;p23"/>
          <p:cNvSpPr txBox="1"/>
          <p:nvPr>
            <p:ph idx="1" type="body"/>
          </p:nvPr>
        </p:nvSpPr>
        <p:spPr>
          <a:xfrm>
            <a:off x="7873151" y="4383507"/>
            <a:ext cx="4632300" cy="968100"/>
          </a:xfrm>
          <a:prstGeom prst="rect">
            <a:avLst/>
          </a:prstGeom>
        </p:spPr>
        <p:txBody>
          <a:bodyPr anchorCtr="0" anchor="t" bIns="45700" lIns="45700" spcFirstLastPara="1" rIns="45700" wrap="square" tIns="45700">
            <a:normAutofit/>
          </a:bodyPr>
          <a:lstStyle/>
          <a:p>
            <a:pPr indent="457200" lvl="0" marL="457200" rtl="0" algn="l">
              <a:spcBef>
                <a:spcPts val="400"/>
              </a:spcBef>
              <a:spcAft>
                <a:spcPts val="0"/>
              </a:spcAft>
              <a:buNone/>
            </a:pPr>
            <a:r>
              <a:rPr lang="en-US"/>
              <a:t>Invasion of Ukraine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4"/>
          <p:cNvSpPr txBox="1"/>
          <p:nvPr/>
        </p:nvSpPr>
        <p:spPr>
          <a:xfrm>
            <a:off x="640080" y="798039"/>
            <a:ext cx="73152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600"/>
              <a:buFont typeface="Cambria"/>
              <a:buNone/>
            </a:pPr>
            <a:r>
              <a:rPr b="1" i="0" lang="en-US" sz="3600" u="none" cap="none" strike="noStrike">
                <a:solidFill>
                  <a:schemeClr val="dk1"/>
                </a:solidFill>
                <a:latin typeface="Calibri"/>
                <a:ea typeface="Calibri"/>
                <a:cs typeface="Calibri"/>
                <a:sym typeface="Calibri"/>
              </a:rPr>
              <a:t>Agenda</a:t>
            </a:r>
            <a:endParaRPr i="0" sz="3600" u="none" cap="none" strike="noStrike">
              <a:solidFill>
                <a:schemeClr val="dk1"/>
              </a:solidFill>
              <a:latin typeface="Calibri"/>
              <a:ea typeface="Calibri"/>
              <a:cs typeface="Calibri"/>
              <a:sym typeface="Calibri"/>
            </a:endParaRPr>
          </a:p>
        </p:txBody>
      </p:sp>
      <p:sp>
        <p:nvSpPr>
          <p:cNvPr id="149" name="Google Shape;149;p24"/>
          <p:cNvSpPr/>
          <p:nvPr/>
        </p:nvSpPr>
        <p:spPr>
          <a:xfrm>
            <a:off x="822960" y="2032479"/>
            <a:ext cx="502800" cy="5028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50" name="Google Shape;150;p24"/>
          <p:cNvSpPr txBox="1"/>
          <p:nvPr/>
        </p:nvSpPr>
        <p:spPr>
          <a:xfrm>
            <a:off x="822960" y="2032479"/>
            <a:ext cx="502800" cy="502800"/>
          </a:xfrm>
          <a:prstGeom prst="rect">
            <a:avLst/>
          </a:prstGeom>
          <a:solidFill>
            <a:schemeClr val="accent3"/>
          </a:solidFill>
          <a:ln cap="flat" cmpd="sng" w="952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1</a:t>
            </a:r>
            <a:endParaRPr i="0" sz="1800" u="none" cap="none" strike="noStrike">
              <a:solidFill>
                <a:schemeClr val="dk1"/>
              </a:solidFill>
              <a:latin typeface="Calibri"/>
              <a:ea typeface="Calibri"/>
              <a:cs typeface="Calibri"/>
              <a:sym typeface="Calibri"/>
            </a:endParaRPr>
          </a:p>
        </p:txBody>
      </p:sp>
      <p:sp>
        <p:nvSpPr>
          <p:cNvPr id="151" name="Google Shape;151;p24"/>
          <p:cNvSpPr txBox="1"/>
          <p:nvPr/>
        </p:nvSpPr>
        <p:spPr>
          <a:xfrm>
            <a:off x="1600200" y="2014191"/>
            <a:ext cx="86868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F55"/>
              </a:buClr>
              <a:buSzPts val="2000"/>
              <a:buFont typeface="Calibri"/>
              <a:buNone/>
            </a:pPr>
            <a:r>
              <a:rPr i="0" lang="en-US" sz="2000" u="none" cap="none" strike="noStrike">
                <a:solidFill>
                  <a:srgbClr val="3A3F55"/>
                </a:solidFill>
                <a:latin typeface="Calibri"/>
                <a:ea typeface="Calibri"/>
                <a:cs typeface="Calibri"/>
                <a:sym typeface="Calibri"/>
              </a:rPr>
              <a:t>Introductions</a:t>
            </a:r>
            <a:endParaRPr i="0" sz="2000" u="none" cap="none" strike="noStrike">
              <a:solidFill>
                <a:schemeClr val="dk1"/>
              </a:solidFill>
              <a:latin typeface="Calibri"/>
              <a:ea typeface="Calibri"/>
              <a:cs typeface="Calibri"/>
              <a:sym typeface="Calibri"/>
            </a:endParaRPr>
          </a:p>
        </p:txBody>
      </p:sp>
      <p:sp>
        <p:nvSpPr>
          <p:cNvPr id="152" name="Google Shape;152;p24"/>
          <p:cNvSpPr/>
          <p:nvPr/>
        </p:nvSpPr>
        <p:spPr>
          <a:xfrm>
            <a:off x="822960" y="2873727"/>
            <a:ext cx="502800" cy="5028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53" name="Google Shape;153;p24"/>
          <p:cNvSpPr txBox="1"/>
          <p:nvPr/>
        </p:nvSpPr>
        <p:spPr>
          <a:xfrm>
            <a:off x="822960" y="2873727"/>
            <a:ext cx="502800" cy="502800"/>
          </a:xfrm>
          <a:prstGeom prst="rect">
            <a:avLst/>
          </a:prstGeom>
          <a:solidFill>
            <a:schemeClr val="accent3"/>
          </a:solidFill>
          <a:ln cap="flat" cmpd="sng" w="952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2</a:t>
            </a:r>
            <a:endParaRPr i="0" sz="1800" u="none" cap="none" strike="noStrike">
              <a:solidFill>
                <a:schemeClr val="dk1"/>
              </a:solidFill>
              <a:latin typeface="Calibri"/>
              <a:ea typeface="Calibri"/>
              <a:cs typeface="Calibri"/>
              <a:sym typeface="Calibri"/>
            </a:endParaRPr>
          </a:p>
        </p:txBody>
      </p:sp>
      <p:sp>
        <p:nvSpPr>
          <p:cNvPr id="154" name="Google Shape;154;p24"/>
          <p:cNvSpPr txBox="1"/>
          <p:nvPr/>
        </p:nvSpPr>
        <p:spPr>
          <a:xfrm>
            <a:off x="1600200" y="2855439"/>
            <a:ext cx="86868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F55"/>
              </a:buClr>
              <a:buSzPts val="2000"/>
              <a:buFont typeface="Calibri"/>
              <a:buNone/>
            </a:pPr>
            <a:r>
              <a:rPr i="0" lang="en-US" sz="2000" u="none" cap="none" strike="noStrike">
                <a:solidFill>
                  <a:srgbClr val="3A3F55"/>
                </a:solidFill>
                <a:latin typeface="Calibri"/>
                <a:ea typeface="Calibri"/>
                <a:cs typeface="Calibri"/>
                <a:sym typeface="Calibri"/>
              </a:rPr>
              <a:t>Setting the stage with Future Agenda</a:t>
            </a:r>
            <a:endParaRPr i="0" sz="2000" u="none" cap="none" strike="noStrike">
              <a:solidFill>
                <a:schemeClr val="dk1"/>
              </a:solidFill>
              <a:latin typeface="Calibri"/>
              <a:ea typeface="Calibri"/>
              <a:cs typeface="Calibri"/>
              <a:sym typeface="Calibri"/>
            </a:endParaRPr>
          </a:p>
        </p:txBody>
      </p:sp>
      <p:sp>
        <p:nvSpPr>
          <p:cNvPr id="155" name="Google Shape;155;p24"/>
          <p:cNvSpPr/>
          <p:nvPr/>
        </p:nvSpPr>
        <p:spPr>
          <a:xfrm>
            <a:off x="822960" y="3714975"/>
            <a:ext cx="502800" cy="5028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56" name="Google Shape;156;p24"/>
          <p:cNvSpPr txBox="1"/>
          <p:nvPr/>
        </p:nvSpPr>
        <p:spPr>
          <a:xfrm>
            <a:off x="822960" y="3714975"/>
            <a:ext cx="502800" cy="502800"/>
          </a:xfrm>
          <a:prstGeom prst="rect">
            <a:avLst/>
          </a:prstGeom>
          <a:solidFill>
            <a:schemeClr val="accent3"/>
          </a:solidFill>
          <a:ln cap="flat" cmpd="sng" w="952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3</a:t>
            </a:r>
            <a:endParaRPr i="0" sz="1800" u="none" cap="none" strike="noStrike">
              <a:solidFill>
                <a:schemeClr val="dk1"/>
              </a:solidFill>
              <a:latin typeface="Calibri"/>
              <a:ea typeface="Calibri"/>
              <a:cs typeface="Calibri"/>
              <a:sym typeface="Calibri"/>
            </a:endParaRPr>
          </a:p>
        </p:txBody>
      </p:sp>
      <p:sp>
        <p:nvSpPr>
          <p:cNvPr id="157" name="Google Shape;157;p24"/>
          <p:cNvSpPr txBox="1"/>
          <p:nvPr/>
        </p:nvSpPr>
        <p:spPr>
          <a:xfrm>
            <a:off x="1600200" y="3696687"/>
            <a:ext cx="86868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F55"/>
              </a:buClr>
              <a:buSzPts val="2000"/>
              <a:buFont typeface="Calibri"/>
              <a:buNone/>
            </a:pPr>
            <a:r>
              <a:rPr i="0" lang="en-US" sz="2000" u="none" cap="none" strike="noStrike">
                <a:solidFill>
                  <a:srgbClr val="3A3F55"/>
                </a:solidFill>
                <a:latin typeface="Calibri"/>
                <a:ea typeface="Calibri"/>
                <a:cs typeface="Calibri"/>
                <a:sym typeface="Calibri"/>
              </a:rPr>
              <a:t>Exploring disruption</a:t>
            </a:r>
            <a:endParaRPr i="0" sz="2000" u="none" cap="none" strike="noStrike">
              <a:solidFill>
                <a:schemeClr val="dk1"/>
              </a:solidFill>
              <a:latin typeface="Calibri"/>
              <a:ea typeface="Calibri"/>
              <a:cs typeface="Calibri"/>
              <a:sym typeface="Calibri"/>
            </a:endParaRPr>
          </a:p>
        </p:txBody>
      </p:sp>
      <p:sp>
        <p:nvSpPr>
          <p:cNvPr id="158" name="Google Shape;158;p24"/>
          <p:cNvSpPr/>
          <p:nvPr/>
        </p:nvSpPr>
        <p:spPr>
          <a:xfrm>
            <a:off x="822960" y="4556223"/>
            <a:ext cx="502800" cy="5028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59" name="Google Shape;159;p24"/>
          <p:cNvSpPr txBox="1"/>
          <p:nvPr/>
        </p:nvSpPr>
        <p:spPr>
          <a:xfrm>
            <a:off x="822960" y="4556223"/>
            <a:ext cx="502800" cy="502800"/>
          </a:xfrm>
          <a:prstGeom prst="rect">
            <a:avLst/>
          </a:prstGeom>
          <a:solidFill>
            <a:schemeClr val="accent3"/>
          </a:solidFill>
          <a:ln cap="flat" cmpd="sng" w="952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4</a:t>
            </a:r>
            <a:endParaRPr i="0" sz="1800" u="none" cap="none" strike="noStrike">
              <a:solidFill>
                <a:schemeClr val="dk1"/>
              </a:solidFill>
              <a:latin typeface="Calibri"/>
              <a:ea typeface="Calibri"/>
              <a:cs typeface="Calibri"/>
              <a:sym typeface="Calibri"/>
            </a:endParaRPr>
          </a:p>
        </p:txBody>
      </p:sp>
      <p:sp>
        <p:nvSpPr>
          <p:cNvPr id="160" name="Google Shape;160;p24"/>
          <p:cNvSpPr txBox="1"/>
          <p:nvPr/>
        </p:nvSpPr>
        <p:spPr>
          <a:xfrm>
            <a:off x="1600200" y="4537935"/>
            <a:ext cx="86868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F55"/>
              </a:buClr>
              <a:buSzPts val="2000"/>
              <a:buFont typeface="Calibri"/>
              <a:buNone/>
            </a:pPr>
            <a:r>
              <a:rPr i="0" lang="en-US" sz="2000" u="none" cap="none" strike="noStrike">
                <a:solidFill>
                  <a:srgbClr val="3A3F55"/>
                </a:solidFill>
                <a:latin typeface="Calibri"/>
                <a:ea typeface="Calibri"/>
                <a:cs typeface="Calibri"/>
                <a:sym typeface="Calibri"/>
              </a:rPr>
              <a:t>6 dynamic spaces to monitor</a:t>
            </a:r>
            <a:endParaRPr i="0" sz="2000" u="none" cap="none" strike="noStrike">
              <a:solidFill>
                <a:schemeClr val="dk1"/>
              </a:solidFill>
              <a:latin typeface="Calibri"/>
              <a:ea typeface="Calibri"/>
              <a:cs typeface="Calibri"/>
              <a:sym typeface="Calibri"/>
            </a:endParaRPr>
          </a:p>
        </p:txBody>
      </p:sp>
      <p:sp>
        <p:nvSpPr>
          <p:cNvPr id="161" name="Google Shape;161;p24"/>
          <p:cNvSpPr/>
          <p:nvPr/>
        </p:nvSpPr>
        <p:spPr>
          <a:xfrm>
            <a:off x="822960" y="5397471"/>
            <a:ext cx="502800" cy="5028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62" name="Google Shape;162;p24"/>
          <p:cNvSpPr txBox="1"/>
          <p:nvPr/>
        </p:nvSpPr>
        <p:spPr>
          <a:xfrm>
            <a:off x="822960" y="5397471"/>
            <a:ext cx="502800" cy="502800"/>
          </a:xfrm>
          <a:prstGeom prst="rect">
            <a:avLst/>
          </a:prstGeom>
          <a:solidFill>
            <a:schemeClr val="accent3"/>
          </a:solidFill>
          <a:ln cap="flat" cmpd="sng" w="952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5</a:t>
            </a:r>
            <a:endParaRPr i="0" sz="1800" u="none" cap="none" strike="noStrike">
              <a:solidFill>
                <a:schemeClr val="dk1"/>
              </a:solidFill>
              <a:latin typeface="Calibri"/>
              <a:ea typeface="Calibri"/>
              <a:cs typeface="Calibri"/>
              <a:sym typeface="Calibri"/>
            </a:endParaRPr>
          </a:p>
        </p:txBody>
      </p:sp>
      <p:sp>
        <p:nvSpPr>
          <p:cNvPr id="163" name="Google Shape;163;p24"/>
          <p:cNvSpPr txBox="1"/>
          <p:nvPr/>
        </p:nvSpPr>
        <p:spPr>
          <a:xfrm>
            <a:off x="1600200" y="5379183"/>
            <a:ext cx="86868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F55"/>
              </a:buClr>
              <a:buSzPts val="2000"/>
              <a:buFont typeface="Calibri"/>
              <a:buNone/>
            </a:pPr>
            <a:r>
              <a:rPr i="0" lang="en-US" sz="2000" u="none" cap="none" strike="noStrike">
                <a:solidFill>
                  <a:srgbClr val="3A3F55"/>
                </a:solidFill>
                <a:latin typeface="Calibri"/>
                <a:ea typeface="Calibri"/>
                <a:cs typeface="Calibri"/>
                <a:sym typeface="Calibri"/>
              </a:rPr>
              <a:t>Applying a disruption model</a:t>
            </a:r>
            <a:endParaRPr i="0" sz="20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5"/>
          <p:cNvSpPr/>
          <p:nvPr/>
        </p:nvSpPr>
        <p:spPr>
          <a:xfrm>
            <a:off x="10881360" y="566928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5"/>
          <p:cNvSpPr/>
          <p:nvPr/>
        </p:nvSpPr>
        <p:spPr>
          <a:xfrm>
            <a:off x="10332720" y="512064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5"/>
          <p:cNvSpPr/>
          <p:nvPr/>
        </p:nvSpPr>
        <p:spPr>
          <a:xfrm>
            <a:off x="9784080" y="457200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5"/>
          <p:cNvSpPr/>
          <p:nvPr/>
        </p:nvSpPr>
        <p:spPr>
          <a:xfrm>
            <a:off x="9235440" y="402336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5"/>
          <p:cNvSpPr txBox="1"/>
          <p:nvPr/>
        </p:nvSpPr>
        <p:spPr>
          <a:xfrm>
            <a:off x="640080" y="632970"/>
            <a:ext cx="73152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600"/>
              <a:buFont typeface="Cambria"/>
              <a:buNone/>
            </a:pPr>
            <a:r>
              <a:rPr b="1" lang="en-US" sz="3600">
                <a:solidFill>
                  <a:schemeClr val="dk1"/>
                </a:solidFill>
                <a:latin typeface="Calibri"/>
                <a:ea typeface="Calibri"/>
                <a:cs typeface="Calibri"/>
                <a:sym typeface="Calibri"/>
              </a:rPr>
              <a:t>Introducing F</a:t>
            </a:r>
            <a:r>
              <a:rPr b="1" i="0" lang="en-US" sz="3600" u="none" cap="none" strike="noStrike">
                <a:solidFill>
                  <a:schemeClr val="dk1"/>
                </a:solidFill>
                <a:latin typeface="Calibri"/>
                <a:ea typeface="Calibri"/>
                <a:cs typeface="Calibri"/>
                <a:sym typeface="Calibri"/>
              </a:rPr>
              <a:t>uture Agenda</a:t>
            </a:r>
            <a:endParaRPr i="0" sz="3600" u="none" cap="none" strike="noStrike">
              <a:solidFill>
                <a:schemeClr val="dk1"/>
              </a:solidFill>
              <a:latin typeface="Calibri"/>
              <a:ea typeface="Calibri"/>
              <a:cs typeface="Calibri"/>
              <a:sym typeface="Calibri"/>
            </a:endParaRPr>
          </a:p>
        </p:txBody>
      </p:sp>
      <p:sp>
        <p:nvSpPr>
          <p:cNvPr id="173" name="Google Shape;173;p25"/>
          <p:cNvSpPr/>
          <p:nvPr/>
        </p:nvSpPr>
        <p:spPr>
          <a:xfrm>
            <a:off x="861067" y="1652547"/>
            <a:ext cx="109800" cy="1098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5"/>
          <p:cNvSpPr txBox="1"/>
          <p:nvPr/>
        </p:nvSpPr>
        <p:spPr>
          <a:xfrm>
            <a:off x="1188725" y="1455275"/>
            <a:ext cx="102870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F55"/>
              </a:buClr>
              <a:buSzPts val="1800"/>
              <a:buFont typeface="Calibri"/>
              <a:buNone/>
            </a:pPr>
            <a:r>
              <a:rPr b="1" lang="en-US" sz="2100">
                <a:solidFill>
                  <a:schemeClr val="dk1"/>
                </a:solidFill>
                <a:latin typeface="Calibri"/>
                <a:ea typeface="Calibri"/>
                <a:cs typeface="Calibri"/>
                <a:sym typeface="Calibri"/>
              </a:rPr>
              <a:t>Our History:</a:t>
            </a:r>
            <a:r>
              <a:rPr lang="en-US" sz="2100">
                <a:solidFill>
                  <a:schemeClr val="dk1"/>
                </a:solidFill>
                <a:latin typeface="Calibri"/>
                <a:ea typeface="Calibri"/>
                <a:cs typeface="Calibri"/>
                <a:sym typeface="Calibri"/>
              </a:rPr>
              <a:t> Founded in 2010, Future Agenda is the world's largest open foresight initiative, sharing Future Perspectives built from thousands of workshops with companies, academics and city leaders across 40+ countries.</a:t>
            </a:r>
            <a:endParaRPr i="0" sz="2100" u="none" cap="none" strike="noStrike">
              <a:solidFill>
                <a:schemeClr val="dk1"/>
              </a:solidFill>
              <a:latin typeface="Calibri"/>
              <a:ea typeface="Calibri"/>
              <a:cs typeface="Calibri"/>
              <a:sym typeface="Calibri"/>
            </a:endParaRPr>
          </a:p>
        </p:txBody>
      </p:sp>
      <p:sp>
        <p:nvSpPr>
          <p:cNvPr id="175" name="Google Shape;175;p25"/>
          <p:cNvSpPr/>
          <p:nvPr/>
        </p:nvSpPr>
        <p:spPr>
          <a:xfrm>
            <a:off x="861030" y="3235362"/>
            <a:ext cx="109800" cy="1098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700"/>
          </a:p>
        </p:txBody>
      </p:sp>
      <p:sp>
        <p:nvSpPr>
          <p:cNvPr id="176" name="Google Shape;176;p25"/>
          <p:cNvSpPr txBox="1"/>
          <p:nvPr/>
        </p:nvSpPr>
        <p:spPr>
          <a:xfrm>
            <a:off x="1181080" y="3235347"/>
            <a:ext cx="10149900" cy="387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A3F55"/>
              </a:buClr>
              <a:buSzPts val="1800"/>
              <a:buFont typeface="Calibri"/>
              <a:buNone/>
            </a:pPr>
            <a:r>
              <a:rPr b="1" lang="en-US" sz="2100">
                <a:solidFill>
                  <a:schemeClr val="dk1"/>
                </a:solidFill>
                <a:latin typeface="Calibri"/>
                <a:ea typeface="Calibri"/>
                <a:cs typeface="Calibri"/>
                <a:sym typeface="Calibri"/>
              </a:rPr>
              <a:t>Our Mission:</a:t>
            </a:r>
            <a:r>
              <a:rPr lang="en-US" sz="2100">
                <a:solidFill>
                  <a:schemeClr val="dk1"/>
                </a:solidFill>
                <a:latin typeface="Calibri"/>
                <a:ea typeface="Calibri"/>
                <a:cs typeface="Calibri"/>
                <a:sym typeface="Calibri"/>
              </a:rPr>
              <a:t> Our aim is to connect the informed and the influential to help organisations identify emerging opportunities and make considered decisions.</a:t>
            </a:r>
            <a:endParaRPr sz="2100">
              <a:solidFill>
                <a:schemeClr val="dk1"/>
              </a:solidFill>
              <a:latin typeface="Calibri"/>
              <a:ea typeface="Calibri"/>
              <a:cs typeface="Calibri"/>
              <a:sym typeface="Calibri"/>
            </a:endParaRPr>
          </a:p>
        </p:txBody>
      </p:sp>
      <p:sp>
        <p:nvSpPr>
          <p:cNvPr id="177" name="Google Shape;177;p25"/>
          <p:cNvSpPr/>
          <p:nvPr/>
        </p:nvSpPr>
        <p:spPr>
          <a:xfrm>
            <a:off x="861030" y="4364952"/>
            <a:ext cx="109800" cy="1098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5"/>
          <p:cNvSpPr txBox="1"/>
          <p:nvPr/>
        </p:nvSpPr>
        <p:spPr>
          <a:xfrm>
            <a:off x="1181080" y="4364949"/>
            <a:ext cx="101499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A3F55"/>
              </a:buClr>
              <a:buSzPts val="1800"/>
              <a:buFont typeface="Calibri"/>
              <a:buNone/>
            </a:pPr>
            <a:r>
              <a:rPr b="1" lang="en-US" sz="2100">
                <a:solidFill>
                  <a:srgbClr val="3A3F55"/>
                </a:solidFill>
                <a:latin typeface="Calibri"/>
                <a:ea typeface="Calibri"/>
                <a:cs typeface="Calibri"/>
                <a:sym typeface="Calibri"/>
              </a:rPr>
              <a:t>Objective for Today:</a:t>
            </a:r>
            <a:r>
              <a:rPr lang="en-US" sz="2100">
                <a:solidFill>
                  <a:srgbClr val="3A3F55"/>
                </a:solidFill>
                <a:latin typeface="Calibri"/>
                <a:ea typeface="Calibri"/>
                <a:cs typeface="Calibri"/>
                <a:sym typeface="Calibri"/>
              </a:rPr>
              <a:t> That you leave with more than "watch out for AI" — a usable way to spot the disruptions compounding underneath it, using a lens you can actually apply to your own planning cycle.</a:t>
            </a:r>
            <a:endParaRPr i="0" sz="2100" u="none" cap="none" strike="noStrike">
              <a:solidFill>
                <a:schemeClr val="dk1"/>
              </a:solidFill>
              <a:latin typeface="Calibri"/>
              <a:ea typeface="Calibri"/>
              <a:cs typeface="Calibri"/>
              <a:sym typeface="Calibri"/>
            </a:endParaRPr>
          </a:p>
        </p:txBody>
      </p:sp>
      <p:sp>
        <p:nvSpPr>
          <p:cNvPr id="179" name="Google Shape;179;p25"/>
          <p:cNvSpPr txBox="1"/>
          <p:nvPr/>
        </p:nvSpPr>
        <p:spPr>
          <a:xfrm>
            <a:off x="11475720" y="6473952"/>
            <a:ext cx="548700" cy="274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C84A3"/>
              </a:buClr>
              <a:buSzPts val="1000"/>
              <a:buFont typeface="Calibri"/>
              <a:buNone/>
            </a:pPr>
            <a:r>
              <a:rPr b="0" i="0" lang="en-US" sz="1000" u="none" cap="none" strike="noStrike">
                <a:solidFill>
                  <a:srgbClr val="7C84A3"/>
                </a:solidFill>
                <a:latin typeface="Calibri"/>
                <a:ea typeface="Calibri"/>
                <a:cs typeface="Calibri"/>
                <a:sym typeface="Calibri"/>
              </a:rPr>
              <a:t>04</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p:nvPr/>
        </p:nvSpPr>
        <p:spPr>
          <a:xfrm>
            <a:off x="-640080" y="-73152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6"/>
          <p:cNvSpPr/>
          <p:nvPr/>
        </p:nvSpPr>
        <p:spPr>
          <a:xfrm>
            <a:off x="-805074" y="-128016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6"/>
          <p:cNvSpPr/>
          <p:nvPr/>
        </p:nvSpPr>
        <p:spPr>
          <a:xfrm>
            <a:off x="-1353714" y="-1519936"/>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6"/>
          <p:cNvSpPr/>
          <p:nvPr/>
        </p:nvSpPr>
        <p:spPr>
          <a:xfrm>
            <a:off x="2121069" y="1497399"/>
            <a:ext cx="2377500" cy="2377500"/>
          </a:xfrm>
          <a:prstGeom prst="roundRect">
            <a:avLst>
              <a:gd fmla="val 6522" name="adj"/>
            </a:avLst>
          </a:prstGeom>
          <a:solidFill>
            <a:srgbClr val="CADCFC"/>
          </a:solidFill>
          <a:ln>
            <a:noFill/>
          </a:ln>
        </p:spPr>
        <p:txBody>
          <a:bodyPr anchorCtr="0" anchor="ctr" bIns="103350" lIns="103350" spcFirstLastPara="1" rIns="103350" wrap="square" tIns="103350">
            <a:noAutofit/>
          </a:bodyPr>
          <a:lstStyle/>
          <a:p>
            <a:pPr indent="0" lvl="0" marL="0" rtl="0" algn="l">
              <a:spcBef>
                <a:spcPts val="0"/>
              </a:spcBef>
              <a:spcAft>
                <a:spcPts val="0"/>
              </a:spcAft>
              <a:buNone/>
            </a:pPr>
            <a:r>
              <a:t/>
            </a:r>
            <a:endParaRPr/>
          </a:p>
        </p:txBody>
      </p:sp>
      <p:sp>
        <p:nvSpPr>
          <p:cNvPr id="188" name="Google Shape;188;p26"/>
          <p:cNvSpPr txBox="1"/>
          <p:nvPr/>
        </p:nvSpPr>
        <p:spPr>
          <a:xfrm>
            <a:off x="2121081" y="4012184"/>
            <a:ext cx="30174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2000"/>
              <a:buFont typeface="Calibri"/>
              <a:buNone/>
            </a:pPr>
            <a:r>
              <a:rPr b="1" i="0" lang="en-US" sz="2000" u="none" cap="none" strike="noStrike">
                <a:solidFill>
                  <a:srgbClr val="1E2761"/>
                </a:solidFill>
                <a:latin typeface="Calibri"/>
                <a:ea typeface="Calibri"/>
                <a:cs typeface="Calibri"/>
                <a:sym typeface="Calibri"/>
              </a:rPr>
              <a:t>Don Abraham</a:t>
            </a:r>
            <a:endParaRPr b="0" i="0" sz="2000" u="none" cap="none" strike="noStrike">
              <a:solidFill>
                <a:schemeClr val="dk1"/>
              </a:solidFill>
              <a:latin typeface="Calibri"/>
              <a:ea typeface="Calibri"/>
              <a:cs typeface="Calibri"/>
              <a:sym typeface="Calibri"/>
            </a:endParaRPr>
          </a:p>
        </p:txBody>
      </p:sp>
      <p:sp>
        <p:nvSpPr>
          <p:cNvPr id="189" name="Google Shape;189;p26"/>
          <p:cNvSpPr txBox="1"/>
          <p:nvPr/>
        </p:nvSpPr>
        <p:spPr>
          <a:xfrm>
            <a:off x="2121081" y="4423664"/>
            <a:ext cx="30174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84A3"/>
              </a:buClr>
              <a:buSzPts val="1300"/>
              <a:buFont typeface="Calibri"/>
              <a:buNone/>
            </a:pPr>
            <a:r>
              <a:rPr i="1" lang="en-US" sz="1300">
                <a:solidFill>
                  <a:srgbClr val="7C84A3"/>
                </a:solidFill>
                <a:latin typeface="Calibri"/>
                <a:ea typeface="Calibri"/>
                <a:cs typeface="Calibri"/>
                <a:sym typeface="Calibri"/>
              </a:rPr>
              <a:t>Director</a:t>
            </a:r>
            <a:endParaRPr i="1" sz="1300">
              <a:solidFill>
                <a:srgbClr val="7C84A3"/>
              </a:solidFill>
              <a:latin typeface="Calibri"/>
              <a:ea typeface="Calibri"/>
              <a:cs typeface="Calibri"/>
              <a:sym typeface="Calibri"/>
            </a:endParaRPr>
          </a:p>
          <a:p>
            <a:pPr indent="0" lvl="0" marL="0" marR="0" rtl="0" algn="l">
              <a:spcBef>
                <a:spcPts val="0"/>
              </a:spcBef>
              <a:spcAft>
                <a:spcPts val="0"/>
              </a:spcAft>
              <a:buClr>
                <a:srgbClr val="7C84A3"/>
              </a:buClr>
              <a:buSzPts val="1300"/>
              <a:buFont typeface="Calibri"/>
              <a:buNone/>
            </a:pPr>
            <a:r>
              <a:rPr i="1" lang="en-US" sz="1300">
                <a:solidFill>
                  <a:srgbClr val="7C84A3"/>
                </a:solidFill>
                <a:latin typeface="Calibri"/>
                <a:ea typeface="Calibri"/>
                <a:cs typeface="Calibri"/>
                <a:sym typeface="Calibri"/>
              </a:rPr>
              <a:t>Foresight, Innovation &amp; Strategy</a:t>
            </a:r>
            <a:endParaRPr i="1" sz="1300">
              <a:solidFill>
                <a:srgbClr val="7C84A3"/>
              </a:solidFill>
              <a:latin typeface="Calibri"/>
              <a:ea typeface="Calibri"/>
              <a:cs typeface="Calibri"/>
              <a:sym typeface="Calibri"/>
            </a:endParaRPr>
          </a:p>
        </p:txBody>
      </p:sp>
      <p:sp>
        <p:nvSpPr>
          <p:cNvPr id="190" name="Google Shape;190;p26"/>
          <p:cNvSpPr/>
          <p:nvPr/>
        </p:nvSpPr>
        <p:spPr>
          <a:xfrm>
            <a:off x="6369506" y="1497399"/>
            <a:ext cx="2377500" cy="2377500"/>
          </a:xfrm>
          <a:prstGeom prst="roundRect">
            <a:avLst>
              <a:gd fmla="val 6522" name="adj"/>
            </a:avLst>
          </a:prstGeom>
          <a:solidFill>
            <a:srgbClr val="CADCFC"/>
          </a:solidFill>
          <a:ln>
            <a:noFill/>
          </a:ln>
        </p:spPr>
        <p:txBody>
          <a:bodyPr anchorCtr="0" anchor="ctr" bIns="103350" lIns="103350" spcFirstLastPara="1" rIns="103350" wrap="square" tIns="103350">
            <a:noAutofit/>
          </a:bodyPr>
          <a:lstStyle/>
          <a:p>
            <a:pPr indent="0" lvl="0" marL="0" rtl="0" algn="l">
              <a:spcBef>
                <a:spcPts val="0"/>
              </a:spcBef>
              <a:spcAft>
                <a:spcPts val="0"/>
              </a:spcAft>
              <a:buNone/>
            </a:pPr>
            <a:r>
              <a:t/>
            </a:r>
            <a:endParaRPr/>
          </a:p>
        </p:txBody>
      </p:sp>
      <p:sp>
        <p:nvSpPr>
          <p:cNvPr id="191" name="Google Shape;191;p26"/>
          <p:cNvSpPr txBox="1"/>
          <p:nvPr/>
        </p:nvSpPr>
        <p:spPr>
          <a:xfrm>
            <a:off x="6784446" y="4012184"/>
            <a:ext cx="30174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2000"/>
              <a:buFont typeface="Calibri"/>
              <a:buNone/>
            </a:pPr>
            <a:r>
              <a:rPr b="1" i="0" lang="en-US" sz="2000" u="none" cap="none" strike="noStrike">
                <a:solidFill>
                  <a:srgbClr val="1E2761"/>
                </a:solidFill>
                <a:latin typeface="Calibri"/>
                <a:ea typeface="Calibri"/>
                <a:cs typeface="Calibri"/>
                <a:sym typeface="Calibri"/>
              </a:rPr>
              <a:t>Joe Ballantyne</a:t>
            </a:r>
            <a:endParaRPr b="0" i="0" sz="2000" u="none" cap="none" strike="noStrike">
              <a:solidFill>
                <a:schemeClr val="dk1"/>
              </a:solidFill>
              <a:latin typeface="Calibri"/>
              <a:ea typeface="Calibri"/>
              <a:cs typeface="Calibri"/>
              <a:sym typeface="Calibri"/>
            </a:endParaRPr>
          </a:p>
        </p:txBody>
      </p:sp>
      <p:sp>
        <p:nvSpPr>
          <p:cNvPr id="192" name="Google Shape;192;p26"/>
          <p:cNvSpPr txBox="1"/>
          <p:nvPr/>
        </p:nvSpPr>
        <p:spPr>
          <a:xfrm>
            <a:off x="6784446" y="4423664"/>
            <a:ext cx="30174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84A3"/>
              </a:buClr>
              <a:buSzPts val="1300"/>
              <a:buFont typeface="Calibri"/>
              <a:buNone/>
            </a:pPr>
            <a:r>
              <a:rPr i="1" lang="en-US" sz="1300">
                <a:solidFill>
                  <a:srgbClr val="7C84A3"/>
                </a:solidFill>
                <a:latin typeface="Calibri"/>
                <a:ea typeface="Calibri"/>
                <a:cs typeface="Calibri"/>
                <a:sym typeface="Calibri"/>
              </a:rPr>
              <a:t>Director</a:t>
            </a:r>
            <a:endParaRPr i="1" sz="1300">
              <a:solidFill>
                <a:srgbClr val="7C84A3"/>
              </a:solidFill>
              <a:latin typeface="Calibri"/>
              <a:ea typeface="Calibri"/>
              <a:cs typeface="Calibri"/>
              <a:sym typeface="Calibri"/>
            </a:endParaRPr>
          </a:p>
          <a:p>
            <a:pPr indent="0" lvl="0" marL="0" marR="0" rtl="0" algn="l">
              <a:spcBef>
                <a:spcPts val="0"/>
              </a:spcBef>
              <a:spcAft>
                <a:spcPts val="0"/>
              </a:spcAft>
              <a:buClr>
                <a:srgbClr val="7C84A3"/>
              </a:buClr>
              <a:buSzPts val="1300"/>
              <a:buFont typeface="Calibri"/>
              <a:buNone/>
            </a:pPr>
            <a:r>
              <a:rPr i="1" lang="en-US" sz="1300">
                <a:solidFill>
                  <a:srgbClr val="7C84A3"/>
                </a:solidFill>
                <a:latin typeface="Calibri"/>
                <a:ea typeface="Calibri"/>
                <a:cs typeface="Calibri"/>
                <a:sym typeface="Calibri"/>
              </a:rPr>
              <a:t>Foresight and Strategy</a:t>
            </a:r>
            <a:endParaRPr i="1" sz="1300">
              <a:solidFill>
                <a:srgbClr val="7C84A3"/>
              </a:solidFill>
              <a:latin typeface="Calibri"/>
              <a:ea typeface="Calibri"/>
              <a:cs typeface="Calibri"/>
              <a:sym typeface="Calibri"/>
            </a:endParaRPr>
          </a:p>
        </p:txBody>
      </p:sp>
      <p:pic>
        <p:nvPicPr>
          <p:cNvPr id="193" name="Google Shape;193;p26" title="ChatGPT Image Aug 26, 2026, 01_22_30 PM.png"/>
          <p:cNvPicPr preferRelativeResize="0"/>
          <p:nvPr/>
        </p:nvPicPr>
        <p:blipFill rotWithShape="1">
          <a:blip r:embed="rId3">
            <a:alphaModFix/>
          </a:blip>
          <a:srcRect b="58731" l="17956" r="14817" t="0"/>
          <a:stretch/>
        </p:blipFill>
        <p:spPr>
          <a:xfrm>
            <a:off x="2371597" y="1828639"/>
            <a:ext cx="1876426" cy="1727843"/>
          </a:xfrm>
          <a:prstGeom prst="rect">
            <a:avLst/>
          </a:prstGeom>
          <a:noFill/>
          <a:ln>
            <a:noFill/>
          </a:ln>
        </p:spPr>
      </p:pic>
      <p:pic>
        <p:nvPicPr>
          <p:cNvPr id="194" name="Google Shape;194;p26" title="image (1).png"/>
          <p:cNvPicPr preferRelativeResize="0"/>
          <p:nvPr/>
        </p:nvPicPr>
        <p:blipFill rotWithShape="1">
          <a:blip r:embed="rId4">
            <a:alphaModFix/>
          </a:blip>
          <a:srcRect b="0" l="0" r="13089" t="0"/>
          <a:stretch/>
        </p:blipFill>
        <p:spPr>
          <a:xfrm>
            <a:off x="6620033" y="1824363"/>
            <a:ext cx="1876426" cy="1727824"/>
          </a:xfrm>
          <a:prstGeom prst="rect">
            <a:avLst/>
          </a:prstGeom>
          <a:noFill/>
          <a:ln>
            <a:noFill/>
          </a:ln>
        </p:spPr>
      </p:pic>
      <p:sp>
        <p:nvSpPr>
          <p:cNvPr id="195" name="Google Shape;195;p26"/>
          <p:cNvSpPr txBox="1"/>
          <p:nvPr/>
        </p:nvSpPr>
        <p:spPr>
          <a:xfrm>
            <a:off x="640080" y="632970"/>
            <a:ext cx="73152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600"/>
              <a:buFont typeface="Cambria"/>
              <a:buNone/>
            </a:pPr>
            <a:r>
              <a:rPr b="1" lang="en-US" sz="3600">
                <a:solidFill>
                  <a:schemeClr val="dk1"/>
                </a:solidFill>
                <a:latin typeface="Calibri"/>
                <a:ea typeface="Calibri"/>
                <a:cs typeface="Calibri"/>
                <a:sym typeface="Calibri"/>
              </a:rPr>
              <a:t>Your Presenters</a:t>
            </a:r>
            <a:endParaRPr i="0" sz="36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7"/>
          <p:cNvSpPr txBox="1"/>
          <p:nvPr/>
        </p:nvSpPr>
        <p:spPr>
          <a:xfrm>
            <a:off x="822960" y="1965960"/>
            <a:ext cx="10515600" cy="54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A33D"/>
              </a:buClr>
              <a:buSzPts val="1600"/>
              <a:buFont typeface="Calibri"/>
              <a:buNone/>
            </a:pPr>
            <a:r>
              <a:rPr b="1" i="0" lang="en-US" sz="1600" u="none" cap="none" strike="noStrike">
                <a:solidFill>
                  <a:schemeClr val="dk1"/>
                </a:solidFill>
                <a:latin typeface="Calibri"/>
                <a:ea typeface="Calibri"/>
                <a:cs typeface="Calibri"/>
                <a:sym typeface="Calibri"/>
              </a:rPr>
              <a:t>Exploring Disruption</a:t>
            </a:r>
            <a:endParaRPr b="0" i="0" sz="1600" u="none" cap="none" strike="noStrike">
              <a:solidFill>
                <a:schemeClr val="dk1"/>
              </a:solidFill>
              <a:latin typeface="Calibri"/>
              <a:ea typeface="Calibri"/>
              <a:cs typeface="Calibri"/>
              <a:sym typeface="Calibri"/>
            </a:endParaRPr>
          </a:p>
        </p:txBody>
      </p:sp>
      <p:sp>
        <p:nvSpPr>
          <p:cNvPr id="201" name="Google Shape;201;p27"/>
          <p:cNvSpPr txBox="1"/>
          <p:nvPr/>
        </p:nvSpPr>
        <p:spPr>
          <a:xfrm>
            <a:off x="822960" y="2514600"/>
            <a:ext cx="10515600" cy="118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chemeClr val="dk1"/>
                </a:solidFill>
                <a:latin typeface="Calibri"/>
                <a:ea typeface="Calibri"/>
                <a:cs typeface="Calibri"/>
                <a:sym typeface="Calibri"/>
              </a:rPr>
              <a:t>Why is it hard to plan for disruptions?</a:t>
            </a:r>
            <a:endParaRPr i="0" sz="3400" u="none" cap="none" strike="noStrike">
              <a:solidFill>
                <a:schemeClr val="dk1"/>
              </a:solidFill>
              <a:latin typeface="Calibri"/>
              <a:ea typeface="Calibri"/>
              <a:cs typeface="Calibri"/>
              <a:sym typeface="Calibri"/>
            </a:endParaRPr>
          </a:p>
        </p:txBody>
      </p:sp>
      <p:sp>
        <p:nvSpPr>
          <p:cNvPr id="202" name="Google Shape;202;p27"/>
          <p:cNvSpPr txBox="1"/>
          <p:nvPr/>
        </p:nvSpPr>
        <p:spPr>
          <a:xfrm>
            <a:off x="822960" y="3749040"/>
            <a:ext cx="105156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ADCFC"/>
              </a:buClr>
              <a:buSzPts val="1500"/>
              <a:buFont typeface="Calibri"/>
              <a:buNone/>
            </a:pPr>
            <a:r>
              <a:rPr i="1" lang="en-US" sz="1800" u="none" cap="none" strike="noStrike">
                <a:solidFill>
                  <a:schemeClr val="dk1"/>
                </a:solidFill>
                <a:latin typeface="Calibri"/>
                <a:ea typeface="Calibri"/>
                <a:cs typeface="Calibri"/>
                <a:sym typeface="Calibri"/>
              </a:rPr>
              <a:t>Please note your thoughts in the chat, or come off mute.</a:t>
            </a:r>
            <a:endParaRPr i="0" sz="1800" u="none" cap="none" strike="noStrike">
              <a:solidFill>
                <a:schemeClr val="dk1"/>
              </a:solidFill>
              <a:latin typeface="Calibri"/>
              <a:ea typeface="Calibri"/>
              <a:cs typeface="Calibri"/>
              <a:sym typeface="Calibri"/>
            </a:endParaRPr>
          </a:p>
        </p:txBody>
      </p:sp>
      <p:pic>
        <p:nvPicPr>
          <p:cNvPr descr="/tmp/outputs/icons/comments.png" id="203" name="Google Shape;203;p27"/>
          <p:cNvPicPr preferRelativeResize="0"/>
          <p:nvPr/>
        </p:nvPicPr>
        <p:blipFill rotWithShape="1">
          <a:blip r:embed="rId3">
            <a:alphaModFix/>
          </a:blip>
          <a:srcRect b="0" l="0" r="0" t="0"/>
          <a:stretch/>
        </p:blipFill>
        <p:spPr>
          <a:xfrm>
            <a:off x="5623560" y="777240"/>
            <a:ext cx="914400" cy="914400"/>
          </a:xfrm>
          <a:prstGeom prst="rect">
            <a:avLst/>
          </a:prstGeom>
          <a:noFill/>
          <a:ln>
            <a:noFill/>
          </a:ln>
        </p:spPr>
      </p:pic>
      <p:sp>
        <p:nvSpPr>
          <p:cNvPr id="204" name="Google Shape;204;p27"/>
          <p:cNvSpPr/>
          <p:nvPr/>
        </p:nvSpPr>
        <p:spPr>
          <a:xfrm>
            <a:off x="5440660" y="5943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7"/>
          <p:cNvSpPr/>
          <p:nvPr/>
        </p:nvSpPr>
        <p:spPr>
          <a:xfrm>
            <a:off x="4892020" y="4572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7"/>
          <p:cNvSpPr/>
          <p:nvPr/>
        </p:nvSpPr>
        <p:spPr>
          <a:xfrm>
            <a:off x="4343380" y="-50292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7"/>
          <p:cNvSpPr/>
          <p:nvPr/>
        </p:nvSpPr>
        <p:spPr>
          <a:xfrm>
            <a:off x="3794740" y="-105156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8"/>
          <p:cNvSpPr txBox="1"/>
          <p:nvPr/>
        </p:nvSpPr>
        <p:spPr>
          <a:xfrm>
            <a:off x="356616" y="566928"/>
            <a:ext cx="96012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pc="0" sz="3600" u="none" cap="none" strike="noStrike">
                <a:solidFill>
                  <a:srgbClr val="1F1F1F"/>
                </a:solidFill>
                <a:latin typeface="Calibri"/>
                <a:ea typeface="Calibri"/>
                <a:cs typeface="Calibri"/>
                <a:sym typeface="Calibri"/>
              </a:rPr>
              <a:t>From uncertainty to risk</a:t>
            </a:r>
            <a:endParaRPr/>
          </a:p>
        </p:txBody>
      </p:sp>
      <p:sp>
        <p:nvSpPr>
          <p:cNvPr id="214" name="Google Shape;214;p28"/>
          <p:cNvSpPr txBox="1"/>
          <p:nvPr/>
        </p:nvSpPr>
        <p:spPr>
          <a:xfrm>
            <a:off x="356616" y="1188720"/>
            <a:ext cx="96012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pc="0" sz="2400" u="none" cap="none" strike="noStrike">
                <a:solidFill>
                  <a:srgbClr val="1F1F1F"/>
                </a:solidFill>
                <a:latin typeface="Calibri"/>
                <a:ea typeface="Calibri"/>
                <a:cs typeface="Calibri"/>
                <a:sym typeface="Calibri"/>
              </a:rPr>
              <a:t>Disruption becomes actionable only once it is quantified</a:t>
            </a:r>
            <a:endParaRPr/>
          </a:p>
        </p:txBody>
      </p:sp>
      <p:sp>
        <p:nvSpPr>
          <p:cNvPr id="215" name="Google Shape;215;p28"/>
          <p:cNvSpPr txBox="1"/>
          <p:nvPr/>
        </p:nvSpPr>
        <p:spPr>
          <a:xfrm>
            <a:off x="10058400" y="292608"/>
            <a:ext cx="1828800" cy="1692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pc="0" sz="1100" u="none" cap="none" strike="noStrike">
                <a:solidFill>
                  <a:srgbClr val="595959"/>
                </a:solidFill>
                <a:latin typeface="Calibri"/>
                <a:ea typeface="Calibri"/>
                <a:cs typeface="Calibri"/>
                <a:sym typeface="Calibri"/>
              </a:rPr>
              <a:t>Option B · Revised</a:t>
            </a:r>
            <a:endParaRPr/>
          </a:p>
        </p:txBody>
      </p:sp>
      <p:sp>
        <p:nvSpPr>
          <p:cNvPr id="216" name="Google Shape;216;p28"/>
          <p:cNvSpPr/>
          <p:nvPr/>
        </p:nvSpPr>
        <p:spPr>
          <a:xfrm>
            <a:off x="1051560" y="1874520"/>
            <a:ext cx="4389000" cy="4389000"/>
          </a:xfrm>
          <a:prstGeom prst="ellipse">
            <a:avLst/>
          </a:prstGeom>
          <a:solidFill>
            <a:srgbClr val="EEEEEE"/>
          </a:solid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17" name="Google Shape;217;p28"/>
          <p:cNvSpPr/>
          <p:nvPr/>
        </p:nvSpPr>
        <p:spPr>
          <a:xfrm>
            <a:off x="1463039" y="2286000"/>
            <a:ext cx="3566100" cy="3566100"/>
          </a:xfrm>
          <a:prstGeom prst="ellipse">
            <a:avLst/>
          </a:prstGeom>
          <a:solidFill>
            <a:srgbClr val="D6BC31"/>
          </a:solid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18" name="Google Shape;218;p28"/>
          <p:cNvSpPr/>
          <p:nvPr/>
        </p:nvSpPr>
        <p:spPr>
          <a:xfrm>
            <a:off x="1874519" y="2697480"/>
            <a:ext cx="2743200" cy="2743200"/>
          </a:xfrm>
          <a:prstGeom prst="ellipse">
            <a:avLst/>
          </a:prstGeom>
          <a:solidFill>
            <a:srgbClr val="2B3B6E"/>
          </a:solid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19" name="Google Shape;219;p28"/>
          <p:cNvSpPr/>
          <p:nvPr/>
        </p:nvSpPr>
        <p:spPr>
          <a:xfrm>
            <a:off x="2286000" y="3108960"/>
            <a:ext cx="1920300" cy="1920300"/>
          </a:xfrm>
          <a:prstGeom prst="ellipse">
            <a:avLst/>
          </a:prstGeom>
          <a:solidFill>
            <a:srgbClr val="7C39A5"/>
          </a:solid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20" name="Google Shape;220;p28"/>
          <p:cNvSpPr txBox="1"/>
          <p:nvPr/>
        </p:nvSpPr>
        <p:spPr>
          <a:xfrm>
            <a:off x="1783079" y="1961388"/>
            <a:ext cx="2926200" cy="1848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pc="0" sz="1200" u="none" cap="none" strike="noStrike">
                <a:solidFill>
                  <a:srgbClr val="2B3B6E"/>
                </a:solidFill>
                <a:latin typeface="Calibri"/>
                <a:ea typeface="Calibri"/>
                <a:cs typeface="Calibri"/>
                <a:sym typeface="Calibri"/>
              </a:rPr>
              <a:t>Horizon scan</a:t>
            </a:r>
            <a:endParaRPr/>
          </a:p>
        </p:txBody>
      </p:sp>
      <p:sp>
        <p:nvSpPr>
          <p:cNvPr id="221" name="Google Shape;221;p28"/>
          <p:cNvSpPr txBox="1"/>
          <p:nvPr/>
        </p:nvSpPr>
        <p:spPr>
          <a:xfrm>
            <a:off x="1783079" y="2372868"/>
            <a:ext cx="2926200" cy="1848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pc="0" sz="1200" u="none" cap="none" strike="noStrike">
                <a:solidFill>
                  <a:srgbClr val="2B3B6E"/>
                </a:solidFill>
                <a:latin typeface="Calibri"/>
                <a:ea typeface="Calibri"/>
                <a:cs typeface="Calibri"/>
                <a:sym typeface="Calibri"/>
              </a:rPr>
              <a:t>Critical uncertainties</a:t>
            </a:r>
            <a:endParaRPr/>
          </a:p>
        </p:txBody>
      </p:sp>
      <p:sp>
        <p:nvSpPr>
          <p:cNvPr id="222" name="Google Shape;222;p28"/>
          <p:cNvSpPr txBox="1"/>
          <p:nvPr/>
        </p:nvSpPr>
        <p:spPr>
          <a:xfrm>
            <a:off x="1783079" y="2784348"/>
            <a:ext cx="2926200" cy="1848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pc="0" sz="1200" u="none" cap="none" strike="noStrike">
                <a:solidFill>
                  <a:srgbClr val="FFFFFF"/>
                </a:solidFill>
                <a:latin typeface="Calibri"/>
                <a:ea typeface="Calibri"/>
                <a:cs typeface="Calibri"/>
                <a:sym typeface="Calibri"/>
              </a:rPr>
              <a:t>Potential disruptions</a:t>
            </a:r>
            <a:endParaRPr/>
          </a:p>
        </p:txBody>
      </p:sp>
      <p:sp>
        <p:nvSpPr>
          <p:cNvPr id="223" name="Google Shape;223;p28"/>
          <p:cNvSpPr txBox="1"/>
          <p:nvPr/>
        </p:nvSpPr>
        <p:spPr>
          <a:xfrm>
            <a:off x="1783079" y="3195828"/>
            <a:ext cx="2926200" cy="1848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pc="0" sz="1200" u="none" cap="none" strike="noStrike">
                <a:solidFill>
                  <a:srgbClr val="FFFFFF"/>
                </a:solidFill>
                <a:latin typeface="Calibri"/>
                <a:ea typeface="Calibri"/>
                <a:cs typeface="Calibri"/>
                <a:sym typeface="Calibri"/>
              </a:rPr>
              <a:t>Quantified risks</a:t>
            </a:r>
            <a:endParaRPr/>
          </a:p>
        </p:txBody>
      </p:sp>
      <p:sp>
        <p:nvSpPr>
          <p:cNvPr id="224" name="Google Shape;224;p28"/>
          <p:cNvSpPr/>
          <p:nvPr/>
        </p:nvSpPr>
        <p:spPr>
          <a:xfrm>
            <a:off x="2697479" y="3520440"/>
            <a:ext cx="1097400" cy="1097400"/>
          </a:xfrm>
          <a:prstGeom prst="ellipse">
            <a:avLst/>
          </a:prstGeom>
          <a:solidFill>
            <a:srgbClr val="31C6A6"/>
          </a:solidFill>
          <a:ln cap="flat" cmpd="sng" w="25400">
            <a:solidFill>
              <a:srgbClr val="FFFFFF"/>
            </a:solidFill>
            <a:prstDash val="solid"/>
            <a:round/>
            <a:headEnd len="sm" w="sm" type="none"/>
            <a:tailEnd len="sm" w="sm" type="none"/>
          </a:ln>
        </p:spPr>
        <p:txBody>
          <a:bodyPr anchorCtr="0" anchor="ctr" bIns="27425" lIns="73150" spcFirstLastPara="1" rIns="73150" wrap="square" tIns="27425">
            <a:noAutofit/>
          </a:bodyPr>
          <a:lstStyle/>
          <a:p>
            <a:pPr indent="0" lvl="0" marL="0" marR="0" rtl="0" algn="ctr">
              <a:lnSpc>
                <a:spcPct val="100000"/>
              </a:lnSpc>
              <a:spcBef>
                <a:spcPts val="0"/>
              </a:spcBef>
              <a:spcAft>
                <a:spcPts val="0"/>
              </a:spcAft>
              <a:buNone/>
            </a:pPr>
            <a:r>
              <a:rPr b="1" i="0" lang="en-US" spc="0" sz="1300" u="none" cap="none" strike="noStrike">
                <a:solidFill>
                  <a:srgbClr val="2B3B6E"/>
                </a:solidFill>
                <a:latin typeface="Calibri"/>
                <a:ea typeface="Calibri"/>
                <a:cs typeface="Calibri"/>
                <a:sym typeface="Calibri"/>
              </a:rPr>
              <a:t>In the</a:t>
            </a:r>
            <a:endParaRPr/>
          </a:p>
          <a:p>
            <a:pPr indent="0" lvl="0" marL="0" marR="0" rtl="0" algn="ctr">
              <a:lnSpc>
                <a:spcPct val="100000"/>
              </a:lnSpc>
              <a:spcBef>
                <a:spcPts val="0"/>
              </a:spcBef>
              <a:spcAft>
                <a:spcPts val="0"/>
              </a:spcAft>
              <a:buNone/>
            </a:pPr>
            <a:r>
              <a:rPr b="1" i="0" lang="en-US" spc="0" sz="1300" u="none" cap="none" strike="noStrike">
                <a:solidFill>
                  <a:srgbClr val="2B3B6E"/>
                </a:solidFill>
                <a:latin typeface="Calibri"/>
                <a:ea typeface="Calibri"/>
                <a:cs typeface="Calibri"/>
                <a:sym typeface="Calibri"/>
              </a:rPr>
              <a:t>plan</a:t>
            </a:r>
            <a:endParaRPr/>
          </a:p>
        </p:txBody>
      </p:sp>
      <p:sp>
        <p:nvSpPr>
          <p:cNvPr id="225" name="Google Shape;225;p28"/>
          <p:cNvSpPr/>
          <p:nvPr/>
        </p:nvSpPr>
        <p:spPr>
          <a:xfrm>
            <a:off x="6172200" y="2057400"/>
            <a:ext cx="219600" cy="219600"/>
          </a:xfrm>
          <a:prstGeom prst="ellipse">
            <a:avLst/>
          </a:prstGeom>
          <a:solidFill>
            <a:srgbClr val="AFAFA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26" name="Google Shape;226;p28"/>
          <p:cNvSpPr txBox="1"/>
          <p:nvPr/>
        </p:nvSpPr>
        <p:spPr>
          <a:xfrm>
            <a:off x="6556248" y="2011680"/>
            <a:ext cx="3612000" cy="69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pc="0" sz="1400" u="none" cap="none" strike="noStrike">
                <a:solidFill>
                  <a:srgbClr val="1F1F1F"/>
                </a:solidFill>
                <a:latin typeface="Calibri"/>
                <a:ea typeface="Calibri"/>
                <a:cs typeface="Calibri"/>
                <a:sym typeface="Calibri"/>
              </a:rPr>
              <a:t>Scan the edges</a:t>
            </a:r>
            <a:endParaRPr/>
          </a:p>
          <a:p>
            <a:pPr indent="0" lvl="0" marL="0" marR="0" rtl="0" algn="l">
              <a:lnSpc>
                <a:spcPct val="100000"/>
              </a:lnSpc>
              <a:spcBef>
                <a:spcPts val="400"/>
              </a:spcBef>
              <a:spcAft>
                <a:spcPts val="0"/>
              </a:spcAft>
              <a:buNone/>
            </a:pPr>
            <a:r>
              <a:rPr b="0" i="0" lang="en-US" spc="0" sz="1400" u="none" cap="none" strike="noStrike">
                <a:solidFill>
                  <a:srgbClr val="1F1F1F"/>
                </a:solidFill>
                <a:latin typeface="Calibri"/>
                <a:ea typeface="Calibri"/>
                <a:cs typeface="Calibri"/>
                <a:sym typeface="Calibri"/>
              </a:rPr>
              <a:t>Qualitative signals, outside-in (hint: it’s not STEEP)</a:t>
            </a:r>
            <a:endParaRPr/>
          </a:p>
        </p:txBody>
      </p:sp>
      <p:sp>
        <p:nvSpPr>
          <p:cNvPr id="227" name="Google Shape;227;p28"/>
          <p:cNvSpPr/>
          <p:nvPr/>
        </p:nvSpPr>
        <p:spPr>
          <a:xfrm>
            <a:off x="6172200" y="2880360"/>
            <a:ext cx="219600" cy="219600"/>
          </a:xfrm>
          <a:prstGeom prst="ellipse">
            <a:avLst/>
          </a:prstGeom>
          <a:solidFill>
            <a:srgbClr val="D6BC3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28" name="Google Shape;228;p28"/>
          <p:cNvSpPr txBox="1"/>
          <p:nvPr/>
        </p:nvSpPr>
        <p:spPr>
          <a:xfrm>
            <a:off x="6556248" y="2834640"/>
            <a:ext cx="3612000" cy="48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pc="0" sz="1400" u="none" cap="none" strike="noStrike">
                <a:solidFill>
                  <a:srgbClr val="1F1F1F"/>
                </a:solidFill>
                <a:latin typeface="Calibri"/>
                <a:ea typeface="Calibri"/>
                <a:cs typeface="Calibri"/>
                <a:sym typeface="Calibri"/>
              </a:rPr>
              <a:t>Name the uncertainties</a:t>
            </a:r>
            <a:endParaRPr/>
          </a:p>
          <a:p>
            <a:pPr indent="0" lvl="0" marL="0" marR="0" rtl="0" algn="l">
              <a:lnSpc>
                <a:spcPct val="100000"/>
              </a:lnSpc>
              <a:spcBef>
                <a:spcPts val="400"/>
              </a:spcBef>
              <a:spcAft>
                <a:spcPts val="0"/>
              </a:spcAft>
              <a:buNone/>
            </a:pPr>
            <a:r>
              <a:rPr b="0" i="0" lang="en-US" spc="0" sz="1400" u="none" cap="none" strike="noStrike">
                <a:solidFill>
                  <a:srgbClr val="1F1F1F"/>
                </a:solidFill>
                <a:latin typeface="Calibri"/>
                <a:ea typeface="Calibri"/>
                <a:cs typeface="Calibri"/>
                <a:sym typeface="Calibri"/>
              </a:rPr>
              <a:t>What could go either way? Bound the range</a:t>
            </a:r>
            <a:endParaRPr/>
          </a:p>
        </p:txBody>
      </p:sp>
      <p:sp>
        <p:nvSpPr>
          <p:cNvPr id="229" name="Google Shape;229;p28"/>
          <p:cNvSpPr/>
          <p:nvPr/>
        </p:nvSpPr>
        <p:spPr>
          <a:xfrm>
            <a:off x="6172200" y="3703320"/>
            <a:ext cx="219600" cy="219600"/>
          </a:xfrm>
          <a:prstGeom prst="ellipse">
            <a:avLst/>
          </a:prstGeom>
          <a:solidFill>
            <a:srgbClr val="2B3B6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0" name="Google Shape;230;p28"/>
          <p:cNvSpPr txBox="1"/>
          <p:nvPr/>
        </p:nvSpPr>
        <p:spPr>
          <a:xfrm>
            <a:off x="6556248" y="3657600"/>
            <a:ext cx="3612000" cy="48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pc="0" sz="1400" u="none" cap="none" strike="noStrike">
                <a:solidFill>
                  <a:srgbClr val="1F1F1F"/>
                </a:solidFill>
                <a:latin typeface="Calibri"/>
                <a:ea typeface="Calibri"/>
                <a:cs typeface="Calibri"/>
                <a:sym typeface="Calibri"/>
              </a:rPr>
              <a:t>Size the disruptions</a:t>
            </a:r>
            <a:endParaRPr/>
          </a:p>
          <a:p>
            <a:pPr indent="0" lvl="0" marL="0" marR="0" rtl="0" algn="l">
              <a:lnSpc>
                <a:spcPct val="100000"/>
              </a:lnSpc>
              <a:spcBef>
                <a:spcPts val="400"/>
              </a:spcBef>
              <a:spcAft>
                <a:spcPts val="0"/>
              </a:spcAft>
              <a:buNone/>
            </a:pPr>
            <a:r>
              <a:rPr b="0" i="0" lang="en-US" spc="0" sz="1400" u="none" cap="none" strike="noStrike">
                <a:solidFill>
                  <a:srgbClr val="1F1F1F"/>
                </a:solidFill>
                <a:latin typeface="Calibri"/>
                <a:ea typeface="Calibri"/>
                <a:cs typeface="Calibri"/>
                <a:sym typeface="Calibri"/>
              </a:rPr>
              <a:t>Estimate how big, how fast and how soon</a:t>
            </a:r>
            <a:endParaRPr/>
          </a:p>
        </p:txBody>
      </p:sp>
      <p:sp>
        <p:nvSpPr>
          <p:cNvPr id="231" name="Google Shape;231;p28"/>
          <p:cNvSpPr/>
          <p:nvPr/>
        </p:nvSpPr>
        <p:spPr>
          <a:xfrm>
            <a:off x="6172200" y="4526280"/>
            <a:ext cx="219600" cy="219600"/>
          </a:xfrm>
          <a:prstGeom prst="ellipse">
            <a:avLst/>
          </a:prstGeom>
          <a:solidFill>
            <a:srgbClr val="7C39A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2" name="Google Shape;232;p28"/>
          <p:cNvSpPr txBox="1"/>
          <p:nvPr/>
        </p:nvSpPr>
        <p:spPr>
          <a:xfrm>
            <a:off x="6556248" y="4480560"/>
            <a:ext cx="3612000" cy="69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pc="0" sz="1400" u="none" cap="none" strike="noStrike">
                <a:solidFill>
                  <a:srgbClr val="1F1F1F"/>
                </a:solidFill>
                <a:latin typeface="Calibri"/>
                <a:ea typeface="Calibri"/>
                <a:cs typeface="Calibri"/>
                <a:sym typeface="Calibri"/>
              </a:rPr>
              <a:t>Score the risks</a:t>
            </a:r>
            <a:endParaRPr/>
          </a:p>
          <a:p>
            <a:pPr indent="0" lvl="0" marL="0" marR="0" rtl="0" algn="l">
              <a:lnSpc>
                <a:spcPct val="100000"/>
              </a:lnSpc>
              <a:spcBef>
                <a:spcPts val="400"/>
              </a:spcBef>
              <a:spcAft>
                <a:spcPts val="0"/>
              </a:spcAft>
              <a:buNone/>
            </a:pPr>
            <a:r>
              <a:rPr b="0" i="0" lang="en-US" spc="0" sz="1400" u="none" cap="none" strike="noStrike">
                <a:solidFill>
                  <a:srgbClr val="1F1F1F"/>
                </a:solidFill>
                <a:latin typeface="Calibri"/>
                <a:ea typeface="Calibri"/>
                <a:cs typeface="Calibri"/>
                <a:sym typeface="Calibri"/>
              </a:rPr>
              <a:t>Probability and impact, including the off-radar ones</a:t>
            </a:r>
            <a:endParaRPr/>
          </a:p>
        </p:txBody>
      </p:sp>
      <p:sp>
        <p:nvSpPr>
          <p:cNvPr id="233" name="Google Shape;233;p28"/>
          <p:cNvSpPr/>
          <p:nvPr/>
        </p:nvSpPr>
        <p:spPr>
          <a:xfrm>
            <a:off x="6172200" y="5349240"/>
            <a:ext cx="219600" cy="219600"/>
          </a:xfrm>
          <a:prstGeom prst="ellipse">
            <a:avLst/>
          </a:prstGeom>
          <a:solidFill>
            <a:srgbClr val="31C6A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4" name="Google Shape;234;p28"/>
          <p:cNvSpPr txBox="1"/>
          <p:nvPr/>
        </p:nvSpPr>
        <p:spPr>
          <a:xfrm>
            <a:off x="6556248" y="5303520"/>
            <a:ext cx="3612000" cy="48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pc="0" sz="1400" u="none" cap="none" strike="noStrike">
                <a:solidFill>
                  <a:srgbClr val="1F1F1F"/>
                </a:solidFill>
                <a:latin typeface="Calibri"/>
                <a:ea typeface="Calibri"/>
                <a:cs typeface="Calibri"/>
                <a:sym typeface="Calibri"/>
              </a:rPr>
              <a:t>Put a number on it</a:t>
            </a:r>
            <a:endParaRPr/>
          </a:p>
          <a:p>
            <a:pPr indent="0" lvl="0" marL="0" marR="0" rtl="0" algn="l">
              <a:lnSpc>
                <a:spcPct val="100000"/>
              </a:lnSpc>
              <a:spcBef>
                <a:spcPts val="400"/>
              </a:spcBef>
              <a:spcAft>
                <a:spcPts val="0"/>
              </a:spcAft>
              <a:buNone/>
            </a:pPr>
            <a:r>
              <a:rPr b="0" i="0" lang="en-US" spc="0" sz="1400" u="none" cap="none" strike="noStrike">
                <a:solidFill>
                  <a:srgbClr val="1F1F1F"/>
                </a:solidFill>
                <a:latin typeface="Calibri"/>
                <a:ea typeface="Calibri"/>
                <a:cs typeface="Calibri"/>
                <a:sym typeface="Calibri"/>
              </a:rPr>
              <a:t>Value and model it, so the business can absorb it</a:t>
            </a:r>
            <a:endParaRPr/>
          </a:p>
        </p:txBody>
      </p:sp>
      <p:sp>
        <p:nvSpPr>
          <p:cNvPr id="235" name="Google Shape;235;p28"/>
          <p:cNvSpPr/>
          <p:nvPr/>
        </p:nvSpPr>
        <p:spPr>
          <a:xfrm>
            <a:off x="10287000" y="2011680"/>
            <a:ext cx="384000" cy="786300"/>
          </a:xfrm>
          <a:prstGeom prst="rect">
            <a:avLst/>
          </a:prstGeom>
          <a:solidFill>
            <a:srgbClr val="E3E6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6" name="Google Shape;236;p28"/>
          <p:cNvSpPr/>
          <p:nvPr/>
        </p:nvSpPr>
        <p:spPr>
          <a:xfrm>
            <a:off x="10287000" y="2834640"/>
            <a:ext cx="384000" cy="786300"/>
          </a:xfrm>
          <a:prstGeom prst="rect">
            <a:avLst/>
          </a:prstGeom>
          <a:solidFill>
            <a:srgbClr val="C2C8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7" name="Google Shape;237;p28"/>
          <p:cNvSpPr/>
          <p:nvPr/>
        </p:nvSpPr>
        <p:spPr>
          <a:xfrm>
            <a:off x="10287000" y="3657600"/>
            <a:ext cx="384000" cy="786300"/>
          </a:xfrm>
          <a:prstGeom prst="rect">
            <a:avLst/>
          </a:prstGeom>
          <a:solidFill>
            <a:srgbClr val="8F9AB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8" name="Google Shape;238;p28"/>
          <p:cNvSpPr/>
          <p:nvPr/>
        </p:nvSpPr>
        <p:spPr>
          <a:xfrm>
            <a:off x="10287000" y="4480560"/>
            <a:ext cx="384000" cy="786300"/>
          </a:xfrm>
          <a:prstGeom prst="rect">
            <a:avLst/>
          </a:prstGeom>
          <a:solidFill>
            <a:srgbClr val="5D6C9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39" name="Google Shape;239;p28"/>
          <p:cNvSpPr/>
          <p:nvPr/>
        </p:nvSpPr>
        <p:spPr>
          <a:xfrm>
            <a:off x="10287000" y="5303520"/>
            <a:ext cx="384000" cy="786300"/>
          </a:xfrm>
          <a:prstGeom prst="rect">
            <a:avLst/>
          </a:prstGeom>
          <a:solidFill>
            <a:srgbClr val="2B3B6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40" name="Google Shape;240;p28"/>
          <p:cNvSpPr txBox="1"/>
          <p:nvPr/>
        </p:nvSpPr>
        <p:spPr>
          <a:xfrm>
            <a:off x="10780776" y="2011680"/>
            <a:ext cx="1326000" cy="60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pc="0" sz="1200" u="none" cap="none" strike="noStrike">
                <a:solidFill>
                  <a:srgbClr val="595959"/>
                </a:solidFill>
                <a:latin typeface="Calibri"/>
                <a:ea typeface="Calibri"/>
                <a:cs typeface="Calibri"/>
                <a:sym typeface="Calibri"/>
              </a:rPr>
              <a:t>Uncertainty</a:t>
            </a:r>
            <a:endParaRPr/>
          </a:p>
          <a:p>
            <a:pPr indent="0" lvl="0" marL="0" marR="0" rtl="0" algn="l">
              <a:lnSpc>
                <a:spcPct val="100000"/>
              </a:lnSpc>
              <a:spcBef>
                <a:spcPts val="400"/>
              </a:spcBef>
              <a:spcAft>
                <a:spcPts val="0"/>
              </a:spcAft>
              <a:buNone/>
            </a:pPr>
            <a:r>
              <a:rPr b="0" i="0" lang="en-US" spc="0" sz="1200" u="none" cap="none" strike="noStrike">
                <a:solidFill>
                  <a:srgbClr val="595959"/>
                </a:solidFill>
                <a:latin typeface="Calibri"/>
                <a:ea typeface="Calibri"/>
                <a:cs typeface="Calibri"/>
                <a:sym typeface="Calibri"/>
              </a:rPr>
              <a:t>Not quantified: hard to act on</a:t>
            </a:r>
            <a:endParaRPr/>
          </a:p>
        </p:txBody>
      </p:sp>
      <p:sp>
        <p:nvSpPr>
          <p:cNvPr id="241" name="Google Shape;241;p28"/>
          <p:cNvSpPr txBox="1"/>
          <p:nvPr/>
        </p:nvSpPr>
        <p:spPr>
          <a:xfrm>
            <a:off x="10780776" y="5257800"/>
            <a:ext cx="1326000" cy="605400"/>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None/>
            </a:pPr>
            <a:r>
              <a:rPr b="1" i="0" lang="en-US" spc="0" sz="1200" u="none" cap="none" strike="noStrike">
                <a:solidFill>
                  <a:srgbClr val="2B3B6E"/>
                </a:solidFill>
                <a:latin typeface="Calibri"/>
                <a:ea typeface="Calibri"/>
                <a:cs typeface="Calibri"/>
                <a:sym typeface="Calibri"/>
              </a:rPr>
              <a:t>Risk</a:t>
            </a:r>
            <a:endParaRPr/>
          </a:p>
          <a:p>
            <a:pPr indent="0" lvl="0" marL="0" marR="0" rtl="0" algn="l">
              <a:lnSpc>
                <a:spcPct val="100000"/>
              </a:lnSpc>
              <a:spcBef>
                <a:spcPts val="400"/>
              </a:spcBef>
              <a:spcAft>
                <a:spcPts val="0"/>
              </a:spcAft>
              <a:buNone/>
            </a:pPr>
            <a:r>
              <a:rPr b="0" i="0" lang="en-US" spc="0" sz="1200" u="none" cap="none" strike="noStrike">
                <a:solidFill>
                  <a:srgbClr val="595959"/>
                </a:solidFill>
                <a:latin typeface="Calibri"/>
                <a:ea typeface="Calibri"/>
                <a:cs typeface="Calibri"/>
                <a:sym typeface="Calibri"/>
              </a:rPr>
              <a:t>Quantified: ready to plan for</a:t>
            </a:r>
            <a:endParaRPr/>
          </a:p>
        </p:txBody>
      </p:sp>
      <p:cxnSp>
        <p:nvCxnSpPr>
          <p:cNvPr id="242" name="Google Shape;242;p28"/>
          <p:cNvCxnSpPr/>
          <p:nvPr/>
        </p:nvCxnSpPr>
        <p:spPr>
          <a:xfrm>
            <a:off x="10945368" y="3017520"/>
            <a:ext cx="0" cy="2103000"/>
          </a:xfrm>
          <a:prstGeom prst="straightConnector1">
            <a:avLst/>
          </a:prstGeom>
          <a:noFill/>
          <a:ln cap="flat" cmpd="sng" w="19050">
            <a:solidFill>
              <a:srgbClr val="2B3B6E"/>
            </a:solidFill>
            <a:prstDash val="solid"/>
            <a:round/>
            <a:headEnd len="sm" w="sm" type="none"/>
            <a:tailEnd len="med" w="med" type="triangle"/>
          </a:ln>
          <a:effectLst>
            <a:outerShdw blurRad="40000" rotWithShape="0" dir="5400000" dist="20000">
              <a:srgbClr val="000000">
                <a:alpha val="38040"/>
              </a:srgbClr>
            </a:outerShdw>
          </a:effectLst>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9"/>
          <p:cNvSpPr txBox="1"/>
          <p:nvPr>
            <p:ph idx="1" type="body"/>
          </p:nvPr>
        </p:nvSpPr>
        <p:spPr>
          <a:xfrm>
            <a:off x="360000" y="1492150"/>
            <a:ext cx="4593900" cy="968100"/>
          </a:xfrm>
          <a:prstGeom prst="rect">
            <a:avLst/>
          </a:prstGeom>
          <a:noFill/>
          <a:ln>
            <a:noFill/>
          </a:ln>
        </p:spPr>
        <p:txBody>
          <a:bodyPr anchorCtr="0" anchor="t" bIns="45700" lIns="45700" spcFirstLastPara="1" rIns="45700" wrap="square" tIns="45700">
            <a:noAutofit/>
          </a:bodyPr>
          <a:lstStyle/>
          <a:p>
            <a:pPr indent="-352044" lvl="0" marL="457200" rtl="0" algn="l">
              <a:lnSpc>
                <a:spcPct val="100000"/>
              </a:lnSpc>
              <a:spcBef>
                <a:spcPts val="0"/>
              </a:spcBef>
              <a:spcAft>
                <a:spcPts val="0"/>
              </a:spcAft>
              <a:buSzPts val="1944"/>
              <a:buFont typeface="Calibri"/>
              <a:buChar char="●"/>
            </a:pPr>
            <a:r>
              <a:rPr b="0" lang="en-US" sz="1944">
                <a:latin typeface="Calibri"/>
                <a:ea typeface="Calibri"/>
                <a:cs typeface="Calibri"/>
                <a:sym typeface="Calibri"/>
              </a:rPr>
              <a:t>It all begins with getting the time horizon and level of </a:t>
            </a:r>
            <a:r>
              <a:rPr b="0" lang="en-US" sz="1944">
                <a:latin typeface="Calibri"/>
                <a:ea typeface="Calibri"/>
                <a:cs typeface="Calibri"/>
                <a:sym typeface="Calibri"/>
              </a:rPr>
              <a:t>uncertainty</a:t>
            </a:r>
            <a:r>
              <a:rPr b="0" lang="en-US" sz="1944">
                <a:latin typeface="Calibri"/>
                <a:ea typeface="Calibri"/>
                <a:cs typeface="Calibri"/>
                <a:sym typeface="Calibri"/>
              </a:rPr>
              <a:t> your company is most comfortable with as an output</a:t>
            </a:r>
            <a:endParaRPr b="0" sz="1944">
              <a:latin typeface="Calibri"/>
              <a:ea typeface="Calibri"/>
              <a:cs typeface="Calibri"/>
              <a:sym typeface="Calibri"/>
            </a:endParaRPr>
          </a:p>
          <a:p>
            <a:pPr indent="0" lvl="0" marL="457200" rtl="0" algn="l">
              <a:lnSpc>
                <a:spcPct val="100000"/>
              </a:lnSpc>
              <a:spcBef>
                <a:spcPts val="0"/>
              </a:spcBef>
              <a:spcAft>
                <a:spcPts val="0"/>
              </a:spcAft>
              <a:buNone/>
            </a:pPr>
            <a:r>
              <a:t/>
            </a:r>
            <a:endParaRPr b="0" sz="1944">
              <a:latin typeface="Calibri"/>
              <a:ea typeface="Calibri"/>
              <a:cs typeface="Calibri"/>
              <a:sym typeface="Calibri"/>
            </a:endParaRPr>
          </a:p>
          <a:p>
            <a:pPr indent="-352044" lvl="0" marL="457200" rtl="0" algn="l">
              <a:lnSpc>
                <a:spcPct val="100000"/>
              </a:lnSpc>
              <a:spcBef>
                <a:spcPts val="0"/>
              </a:spcBef>
              <a:spcAft>
                <a:spcPts val="0"/>
              </a:spcAft>
              <a:buSzPts val="1944"/>
              <a:buFont typeface="Calibri"/>
              <a:buChar char="●"/>
            </a:pPr>
            <a:r>
              <a:rPr b="0" lang="en-US" sz="1944">
                <a:latin typeface="Calibri"/>
                <a:ea typeface="Calibri"/>
                <a:cs typeface="Calibri"/>
                <a:sym typeface="Calibri"/>
              </a:rPr>
              <a:t>Disruptions are often missed because they are less likely to happen…but their potential impact is often catastrophic</a:t>
            </a:r>
            <a:endParaRPr b="0" sz="1944">
              <a:latin typeface="Calibri"/>
              <a:ea typeface="Calibri"/>
              <a:cs typeface="Calibri"/>
              <a:sym typeface="Calibri"/>
            </a:endParaRPr>
          </a:p>
          <a:p>
            <a:pPr indent="0" lvl="0" marL="457200" rtl="0" algn="l">
              <a:lnSpc>
                <a:spcPct val="100000"/>
              </a:lnSpc>
              <a:spcBef>
                <a:spcPts val="0"/>
              </a:spcBef>
              <a:spcAft>
                <a:spcPts val="0"/>
              </a:spcAft>
              <a:buNone/>
            </a:pPr>
            <a:r>
              <a:t/>
            </a:r>
            <a:endParaRPr b="0" sz="1944">
              <a:latin typeface="Calibri"/>
              <a:ea typeface="Calibri"/>
              <a:cs typeface="Calibri"/>
              <a:sym typeface="Calibri"/>
            </a:endParaRPr>
          </a:p>
          <a:p>
            <a:pPr indent="-352044" lvl="0" marL="457200" rtl="0" algn="l">
              <a:lnSpc>
                <a:spcPct val="100000"/>
              </a:lnSpc>
              <a:spcBef>
                <a:spcPts val="0"/>
              </a:spcBef>
              <a:spcAft>
                <a:spcPts val="0"/>
              </a:spcAft>
              <a:buSzPts val="1944"/>
              <a:buFont typeface="Calibri"/>
              <a:buChar char="●"/>
            </a:pPr>
            <a:r>
              <a:rPr b="0" lang="en-US" sz="1944">
                <a:latin typeface="Calibri"/>
                <a:ea typeface="Calibri"/>
                <a:cs typeface="Calibri"/>
                <a:sym typeface="Calibri"/>
              </a:rPr>
              <a:t>Comfort with ambiguity is critical as is recognition that most change happens externally and outside our control </a:t>
            </a:r>
            <a:endParaRPr b="0" sz="1944">
              <a:latin typeface="Calibri"/>
              <a:ea typeface="Calibri"/>
              <a:cs typeface="Calibri"/>
              <a:sym typeface="Calibri"/>
            </a:endParaRPr>
          </a:p>
          <a:p>
            <a:pPr indent="0" lvl="0" marL="457200" rtl="0" algn="l">
              <a:lnSpc>
                <a:spcPct val="100000"/>
              </a:lnSpc>
              <a:spcBef>
                <a:spcPts val="0"/>
              </a:spcBef>
              <a:spcAft>
                <a:spcPts val="0"/>
              </a:spcAft>
              <a:buNone/>
            </a:pPr>
            <a:r>
              <a:t/>
            </a:r>
            <a:endParaRPr b="0" sz="1944">
              <a:latin typeface="Calibri"/>
              <a:ea typeface="Calibri"/>
              <a:cs typeface="Calibri"/>
              <a:sym typeface="Calibri"/>
            </a:endParaRPr>
          </a:p>
          <a:p>
            <a:pPr indent="-352044" lvl="0" marL="457200" rtl="0" algn="l">
              <a:lnSpc>
                <a:spcPct val="100000"/>
              </a:lnSpc>
              <a:spcBef>
                <a:spcPts val="0"/>
              </a:spcBef>
              <a:spcAft>
                <a:spcPts val="0"/>
              </a:spcAft>
              <a:buSzPts val="1944"/>
              <a:buFont typeface="Calibri"/>
              <a:buChar char="●"/>
            </a:pPr>
            <a:r>
              <a:rPr b="0" lang="en-US" sz="1944">
                <a:latin typeface="Calibri"/>
                <a:ea typeface="Calibri"/>
                <a:cs typeface="Calibri"/>
                <a:sym typeface="Calibri"/>
              </a:rPr>
              <a:t>And yet - there are some fascinating certainties we should consider</a:t>
            </a:r>
            <a:endParaRPr b="0" sz="1944">
              <a:latin typeface="Calibri"/>
              <a:ea typeface="Calibri"/>
              <a:cs typeface="Calibri"/>
              <a:sym typeface="Calibri"/>
            </a:endParaRPr>
          </a:p>
        </p:txBody>
      </p:sp>
      <p:pic>
        <p:nvPicPr>
          <p:cNvPr descr="Picture 2" id="248" name="Google Shape;248;p29"/>
          <p:cNvPicPr preferRelativeResize="0"/>
          <p:nvPr/>
        </p:nvPicPr>
        <p:blipFill rotWithShape="1">
          <a:blip r:embed="rId3">
            <a:alphaModFix/>
          </a:blip>
          <a:srcRect b="0" l="0" r="0" t="0"/>
          <a:stretch/>
        </p:blipFill>
        <p:spPr>
          <a:xfrm>
            <a:off x="5891574" y="1492150"/>
            <a:ext cx="5426827" cy="4479750"/>
          </a:xfrm>
          <a:prstGeom prst="rect">
            <a:avLst/>
          </a:prstGeom>
          <a:noFill/>
          <a:ln>
            <a:noFill/>
          </a:ln>
        </p:spPr>
      </p:pic>
      <p:sp>
        <p:nvSpPr>
          <p:cNvPr id="249" name="Google Shape;249;p29"/>
          <p:cNvSpPr txBox="1"/>
          <p:nvPr/>
        </p:nvSpPr>
        <p:spPr>
          <a:xfrm>
            <a:off x="360000" y="592325"/>
            <a:ext cx="10001400" cy="81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lang="en-US" sz="3600">
                <a:solidFill>
                  <a:schemeClr val="dk1"/>
                </a:solidFill>
                <a:latin typeface="Calibri"/>
                <a:ea typeface="Calibri"/>
                <a:cs typeface="Calibri"/>
                <a:sym typeface="Calibri"/>
              </a:rPr>
              <a:t>Disruptions and trends are distinct </a:t>
            </a:r>
            <a:endParaRPr b="1" sz="3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0"/>
          <p:cNvSpPr/>
          <p:nvPr/>
        </p:nvSpPr>
        <p:spPr>
          <a:xfrm>
            <a:off x="10881360" y="22994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0"/>
          <p:cNvSpPr/>
          <p:nvPr/>
        </p:nvSpPr>
        <p:spPr>
          <a:xfrm>
            <a:off x="10332720" y="-31870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0"/>
          <p:cNvSpPr/>
          <p:nvPr/>
        </p:nvSpPr>
        <p:spPr>
          <a:xfrm>
            <a:off x="9784080" y="-86734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0"/>
          <p:cNvSpPr/>
          <p:nvPr/>
        </p:nvSpPr>
        <p:spPr>
          <a:xfrm>
            <a:off x="9235440" y="-141598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0"/>
          <p:cNvSpPr/>
          <p:nvPr/>
        </p:nvSpPr>
        <p:spPr>
          <a:xfrm>
            <a:off x="548640" y="1738700"/>
            <a:ext cx="3520500" cy="1444800"/>
          </a:xfrm>
          <a:prstGeom prst="roundRect">
            <a:avLst>
              <a:gd fmla="val 5696" name="adj"/>
            </a:avLst>
          </a:prstGeom>
          <a:solidFill>
            <a:schemeClr val="accent5"/>
          </a:solidFill>
          <a:ln cap="flat" cmpd="sng" w="127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0"/>
          <p:cNvSpPr/>
          <p:nvPr/>
        </p:nvSpPr>
        <p:spPr>
          <a:xfrm>
            <a:off x="713232" y="1885004"/>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temp.png" id="260" name="Google Shape;260;p30"/>
          <p:cNvPicPr preferRelativeResize="0"/>
          <p:nvPr/>
        </p:nvPicPr>
        <p:blipFill rotWithShape="1">
          <a:blip r:embed="rId3">
            <a:alphaModFix/>
          </a:blip>
          <a:srcRect b="0" l="0" r="0" t="0"/>
          <a:stretch/>
        </p:blipFill>
        <p:spPr>
          <a:xfrm>
            <a:off x="813816" y="1985588"/>
            <a:ext cx="219456" cy="219456"/>
          </a:xfrm>
          <a:prstGeom prst="rect">
            <a:avLst/>
          </a:prstGeom>
          <a:noFill/>
          <a:ln>
            <a:noFill/>
          </a:ln>
        </p:spPr>
      </p:pic>
      <p:sp>
        <p:nvSpPr>
          <p:cNvPr id="261" name="Google Shape;261;p30"/>
          <p:cNvSpPr txBox="1"/>
          <p:nvPr/>
        </p:nvSpPr>
        <p:spPr>
          <a:xfrm>
            <a:off x="1234440" y="1830140"/>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Climate crisis worsens</a:t>
            </a:r>
            <a:endParaRPr i="0" sz="1350" u="none" cap="none" strike="noStrike">
              <a:solidFill>
                <a:schemeClr val="dk1"/>
              </a:solidFill>
              <a:latin typeface="Calibri"/>
              <a:ea typeface="Calibri"/>
              <a:cs typeface="Calibri"/>
              <a:sym typeface="Calibri"/>
            </a:endParaRPr>
          </a:p>
        </p:txBody>
      </p:sp>
      <p:sp>
        <p:nvSpPr>
          <p:cNvPr id="262" name="Google Shape;262;p30"/>
          <p:cNvSpPr txBox="1"/>
          <p:nvPr/>
        </p:nvSpPr>
        <p:spPr>
          <a:xfrm>
            <a:off x="713232" y="2397068"/>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The 1.5°C threshold is already crossed (2024: 1.55°C) — extreme weather intensifies accordingly.</a:t>
            </a:r>
            <a:endParaRPr i="0" sz="1050" u="none" cap="none" strike="noStrike">
              <a:solidFill>
                <a:schemeClr val="dk1"/>
              </a:solidFill>
              <a:latin typeface="Calibri"/>
              <a:ea typeface="Calibri"/>
              <a:cs typeface="Calibri"/>
              <a:sym typeface="Calibri"/>
            </a:endParaRPr>
          </a:p>
        </p:txBody>
      </p:sp>
      <p:sp>
        <p:nvSpPr>
          <p:cNvPr id="263" name="Google Shape;263;p30"/>
          <p:cNvSpPr/>
          <p:nvPr/>
        </p:nvSpPr>
        <p:spPr>
          <a:xfrm>
            <a:off x="4251960" y="1738700"/>
            <a:ext cx="3520500" cy="1444800"/>
          </a:xfrm>
          <a:prstGeom prst="roundRect">
            <a:avLst>
              <a:gd fmla="val 5696" name="adj"/>
            </a:avLst>
          </a:prstGeom>
          <a:solidFill>
            <a:schemeClr val="accent5"/>
          </a:solidFill>
          <a:ln cap="flat" cmpd="sng" w="12700">
            <a:solidFill>
              <a:srgbClr val="CADC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0"/>
          <p:cNvSpPr/>
          <p:nvPr/>
        </p:nvSpPr>
        <p:spPr>
          <a:xfrm>
            <a:off x="4416552" y="1885004"/>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tint.png" id="265" name="Google Shape;265;p30"/>
          <p:cNvPicPr preferRelativeResize="0"/>
          <p:nvPr/>
        </p:nvPicPr>
        <p:blipFill rotWithShape="1">
          <a:blip r:embed="rId4">
            <a:alphaModFix/>
          </a:blip>
          <a:srcRect b="0" l="0" r="0" t="0"/>
          <a:stretch/>
        </p:blipFill>
        <p:spPr>
          <a:xfrm>
            <a:off x="4517136" y="1985588"/>
            <a:ext cx="219456" cy="219456"/>
          </a:xfrm>
          <a:prstGeom prst="rect">
            <a:avLst/>
          </a:prstGeom>
          <a:noFill/>
          <a:ln>
            <a:noFill/>
          </a:ln>
        </p:spPr>
      </p:pic>
      <p:sp>
        <p:nvSpPr>
          <p:cNvPr id="266" name="Google Shape;266;p30"/>
          <p:cNvSpPr txBox="1"/>
          <p:nvPr/>
        </p:nvSpPr>
        <p:spPr>
          <a:xfrm>
            <a:off x="4937760" y="1830140"/>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Water shortages intensify</a:t>
            </a:r>
            <a:endParaRPr i="0" sz="1350" u="none" cap="none" strike="noStrike">
              <a:solidFill>
                <a:schemeClr val="dk1"/>
              </a:solidFill>
              <a:latin typeface="Calibri"/>
              <a:ea typeface="Calibri"/>
              <a:cs typeface="Calibri"/>
              <a:sym typeface="Calibri"/>
            </a:endParaRPr>
          </a:p>
        </p:txBody>
      </p:sp>
      <p:sp>
        <p:nvSpPr>
          <p:cNvPr id="267" name="Google Shape;267;p30"/>
          <p:cNvSpPr txBox="1"/>
          <p:nvPr/>
        </p:nvSpPr>
        <p:spPr>
          <a:xfrm>
            <a:off x="4416552" y="2397068"/>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Fossil aquifers (Ogallala, N. China Plain, NW India) are depleting irreversibly.</a:t>
            </a:r>
            <a:endParaRPr i="0" sz="1050" u="none" cap="none" strike="noStrike">
              <a:solidFill>
                <a:schemeClr val="dk1"/>
              </a:solidFill>
              <a:latin typeface="Calibri"/>
              <a:ea typeface="Calibri"/>
              <a:cs typeface="Calibri"/>
              <a:sym typeface="Calibri"/>
            </a:endParaRPr>
          </a:p>
        </p:txBody>
      </p:sp>
      <p:sp>
        <p:nvSpPr>
          <p:cNvPr id="268" name="Google Shape;268;p30"/>
          <p:cNvSpPr/>
          <p:nvPr/>
        </p:nvSpPr>
        <p:spPr>
          <a:xfrm>
            <a:off x="7955280" y="1738700"/>
            <a:ext cx="3520500" cy="1444800"/>
          </a:xfrm>
          <a:prstGeom prst="roundRect">
            <a:avLst>
              <a:gd fmla="val 5696" name="adj"/>
            </a:avLst>
          </a:prstGeom>
          <a:solidFill>
            <a:schemeClr val="accent5"/>
          </a:solidFill>
          <a:ln cap="flat" cmpd="sng" w="12700">
            <a:solidFill>
              <a:srgbClr val="CADC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0"/>
          <p:cNvSpPr/>
          <p:nvPr/>
        </p:nvSpPr>
        <p:spPr>
          <a:xfrm>
            <a:off x="8119872" y="1885004"/>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leaf.png" id="270" name="Google Shape;270;p30"/>
          <p:cNvPicPr preferRelativeResize="0"/>
          <p:nvPr/>
        </p:nvPicPr>
        <p:blipFill rotWithShape="1">
          <a:blip r:embed="rId5">
            <a:alphaModFix/>
          </a:blip>
          <a:srcRect b="0" l="0" r="0" t="0"/>
          <a:stretch/>
        </p:blipFill>
        <p:spPr>
          <a:xfrm>
            <a:off x="8220456" y="1985588"/>
            <a:ext cx="219456" cy="219456"/>
          </a:xfrm>
          <a:prstGeom prst="rect">
            <a:avLst/>
          </a:prstGeom>
          <a:noFill/>
          <a:ln>
            <a:noFill/>
          </a:ln>
        </p:spPr>
      </p:pic>
      <p:sp>
        <p:nvSpPr>
          <p:cNvPr id="271" name="Google Shape;271;p30"/>
          <p:cNvSpPr txBox="1"/>
          <p:nvPr/>
        </p:nvSpPr>
        <p:spPr>
          <a:xfrm>
            <a:off x="8641080" y="1830140"/>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Biological impoverishment continues</a:t>
            </a:r>
            <a:endParaRPr i="0" sz="1350" u="none" cap="none" strike="noStrike">
              <a:solidFill>
                <a:schemeClr val="dk1"/>
              </a:solidFill>
              <a:latin typeface="Calibri"/>
              <a:ea typeface="Calibri"/>
              <a:cs typeface="Calibri"/>
              <a:sym typeface="Calibri"/>
            </a:endParaRPr>
          </a:p>
        </p:txBody>
      </p:sp>
      <p:sp>
        <p:nvSpPr>
          <p:cNvPr id="272" name="Google Shape;272;p30"/>
          <p:cNvSpPr txBox="1"/>
          <p:nvPr/>
        </p:nvSpPr>
        <p:spPr>
          <a:xfrm>
            <a:off x="8119872" y="2397068"/>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7 of 9 planetary boundaries were already transgressed as of 2025.</a:t>
            </a:r>
            <a:endParaRPr i="0" sz="1050" u="none" cap="none" strike="noStrike">
              <a:solidFill>
                <a:schemeClr val="dk1"/>
              </a:solidFill>
              <a:latin typeface="Calibri"/>
              <a:ea typeface="Calibri"/>
              <a:cs typeface="Calibri"/>
              <a:sym typeface="Calibri"/>
            </a:endParaRPr>
          </a:p>
        </p:txBody>
      </p:sp>
      <p:sp>
        <p:nvSpPr>
          <p:cNvPr id="273" name="Google Shape;273;p30"/>
          <p:cNvSpPr/>
          <p:nvPr/>
        </p:nvSpPr>
        <p:spPr>
          <a:xfrm>
            <a:off x="548640" y="3311468"/>
            <a:ext cx="3520500" cy="1444800"/>
          </a:xfrm>
          <a:prstGeom prst="roundRect">
            <a:avLst>
              <a:gd fmla="val 5696" name="adj"/>
            </a:avLst>
          </a:prstGeom>
          <a:solidFill>
            <a:schemeClr val="accent5"/>
          </a:solidFill>
          <a:ln cap="flat" cmpd="sng" w="127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0"/>
          <p:cNvSpPr/>
          <p:nvPr/>
        </p:nvSpPr>
        <p:spPr>
          <a:xfrm>
            <a:off x="713232" y="3457772"/>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users.png" id="275" name="Google Shape;275;p30"/>
          <p:cNvPicPr preferRelativeResize="0"/>
          <p:nvPr/>
        </p:nvPicPr>
        <p:blipFill rotWithShape="1">
          <a:blip r:embed="rId6">
            <a:alphaModFix/>
          </a:blip>
          <a:srcRect b="0" l="0" r="0" t="0"/>
          <a:stretch/>
        </p:blipFill>
        <p:spPr>
          <a:xfrm>
            <a:off x="813816" y="3558356"/>
            <a:ext cx="219456" cy="219456"/>
          </a:xfrm>
          <a:prstGeom prst="rect">
            <a:avLst/>
          </a:prstGeom>
          <a:noFill/>
          <a:ln>
            <a:noFill/>
          </a:ln>
        </p:spPr>
      </p:pic>
      <p:sp>
        <p:nvSpPr>
          <p:cNvPr id="276" name="Google Shape;276;p30"/>
          <p:cNvSpPr txBox="1"/>
          <p:nvPr/>
        </p:nvSpPr>
        <p:spPr>
          <a:xfrm>
            <a:off x="1234440" y="3402908"/>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Population balance shifts</a:t>
            </a:r>
            <a:endParaRPr i="0" sz="1350" u="none" cap="none" strike="noStrike">
              <a:solidFill>
                <a:schemeClr val="dk1"/>
              </a:solidFill>
              <a:latin typeface="Calibri"/>
              <a:ea typeface="Calibri"/>
              <a:cs typeface="Calibri"/>
              <a:sym typeface="Calibri"/>
            </a:endParaRPr>
          </a:p>
        </p:txBody>
      </p:sp>
      <p:sp>
        <p:nvSpPr>
          <p:cNvPr id="277" name="Google Shape;277;p30"/>
          <p:cNvSpPr txBox="1"/>
          <p:nvPr/>
        </p:nvSpPr>
        <p:spPr>
          <a:xfrm>
            <a:off x="713232" y="3969836"/>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Two-thirds of humanity now lives below replacement rate; by the mid-2030s, nearly all net workforce growth is African.</a:t>
            </a:r>
            <a:endParaRPr i="0" sz="1050" u="none" cap="none" strike="noStrike">
              <a:solidFill>
                <a:schemeClr val="dk1"/>
              </a:solidFill>
              <a:latin typeface="Calibri"/>
              <a:ea typeface="Calibri"/>
              <a:cs typeface="Calibri"/>
              <a:sym typeface="Calibri"/>
            </a:endParaRPr>
          </a:p>
        </p:txBody>
      </p:sp>
      <p:sp>
        <p:nvSpPr>
          <p:cNvPr id="278" name="Google Shape;278;p30"/>
          <p:cNvSpPr/>
          <p:nvPr/>
        </p:nvSpPr>
        <p:spPr>
          <a:xfrm>
            <a:off x="4251960" y="3311468"/>
            <a:ext cx="3520500" cy="1444800"/>
          </a:xfrm>
          <a:prstGeom prst="roundRect">
            <a:avLst>
              <a:gd fmla="val 5696" name="adj"/>
            </a:avLst>
          </a:prstGeom>
          <a:solidFill>
            <a:schemeClr val="accent5"/>
          </a:solidFill>
          <a:ln cap="flat" cmpd="sng" w="12700">
            <a:solidFill>
              <a:srgbClr val="CADC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0"/>
          <p:cNvSpPr/>
          <p:nvPr/>
        </p:nvSpPr>
        <p:spPr>
          <a:xfrm>
            <a:off x="4416552" y="3457772"/>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bolt.png" id="280" name="Google Shape;280;p30"/>
          <p:cNvPicPr preferRelativeResize="0"/>
          <p:nvPr/>
        </p:nvPicPr>
        <p:blipFill rotWithShape="1">
          <a:blip r:embed="rId7">
            <a:alphaModFix/>
          </a:blip>
          <a:srcRect b="0" l="0" r="0" t="0"/>
          <a:stretch/>
        </p:blipFill>
        <p:spPr>
          <a:xfrm>
            <a:off x="4514199" y="3558356"/>
            <a:ext cx="219456" cy="219456"/>
          </a:xfrm>
          <a:prstGeom prst="rect">
            <a:avLst/>
          </a:prstGeom>
          <a:noFill/>
          <a:ln>
            <a:noFill/>
          </a:ln>
        </p:spPr>
      </p:pic>
      <p:sp>
        <p:nvSpPr>
          <p:cNvPr id="281" name="Google Shape;281;p30"/>
          <p:cNvSpPr txBox="1"/>
          <p:nvPr/>
        </p:nvSpPr>
        <p:spPr>
          <a:xfrm>
            <a:off x="4937760" y="3402908"/>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Energy flips to renewables</a:t>
            </a:r>
            <a:endParaRPr i="0" sz="1350" u="none" cap="none" strike="noStrike">
              <a:solidFill>
                <a:schemeClr val="dk1"/>
              </a:solidFill>
              <a:latin typeface="Calibri"/>
              <a:ea typeface="Calibri"/>
              <a:cs typeface="Calibri"/>
              <a:sym typeface="Calibri"/>
            </a:endParaRPr>
          </a:p>
        </p:txBody>
      </p:sp>
      <p:sp>
        <p:nvSpPr>
          <p:cNvPr id="282" name="Google Shape;282;p30"/>
          <p:cNvSpPr txBox="1"/>
          <p:nvPr/>
        </p:nvSpPr>
        <p:spPr>
          <a:xfrm>
            <a:off x="4416552" y="3969836"/>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Solar and wind are poised to become the largest single source of global electricity.</a:t>
            </a:r>
            <a:endParaRPr i="0" sz="1050" u="none" cap="none" strike="noStrike">
              <a:solidFill>
                <a:schemeClr val="dk1"/>
              </a:solidFill>
              <a:latin typeface="Calibri"/>
              <a:ea typeface="Calibri"/>
              <a:cs typeface="Calibri"/>
              <a:sym typeface="Calibri"/>
            </a:endParaRPr>
          </a:p>
        </p:txBody>
      </p:sp>
      <p:sp>
        <p:nvSpPr>
          <p:cNvPr id="283" name="Google Shape;283;p30"/>
          <p:cNvSpPr/>
          <p:nvPr/>
        </p:nvSpPr>
        <p:spPr>
          <a:xfrm>
            <a:off x="7955280" y="3311468"/>
            <a:ext cx="3520500" cy="1444800"/>
          </a:xfrm>
          <a:prstGeom prst="roundRect">
            <a:avLst>
              <a:gd fmla="val 5696" name="adj"/>
            </a:avLst>
          </a:prstGeom>
          <a:solidFill>
            <a:schemeClr val="accent5"/>
          </a:solidFill>
          <a:ln cap="flat" cmpd="sng" w="12700">
            <a:solidFill>
              <a:srgbClr val="CADC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0"/>
          <p:cNvSpPr/>
          <p:nvPr/>
        </p:nvSpPr>
        <p:spPr>
          <a:xfrm>
            <a:off x="8119872" y="3457772"/>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microchip.png" id="285" name="Google Shape;285;p30"/>
          <p:cNvPicPr preferRelativeResize="0"/>
          <p:nvPr/>
        </p:nvPicPr>
        <p:blipFill rotWithShape="1">
          <a:blip r:embed="rId8">
            <a:alphaModFix/>
          </a:blip>
          <a:srcRect b="0" l="0" r="0" t="0"/>
          <a:stretch/>
        </p:blipFill>
        <p:spPr>
          <a:xfrm>
            <a:off x="8220456" y="3558356"/>
            <a:ext cx="219456" cy="219456"/>
          </a:xfrm>
          <a:prstGeom prst="rect">
            <a:avLst/>
          </a:prstGeom>
          <a:noFill/>
          <a:ln>
            <a:noFill/>
          </a:ln>
        </p:spPr>
      </p:pic>
      <p:sp>
        <p:nvSpPr>
          <p:cNvPr id="286" name="Google Shape;286;p30"/>
          <p:cNvSpPr txBox="1"/>
          <p:nvPr/>
        </p:nvSpPr>
        <p:spPr>
          <a:xfrm>
            <a:off x="8641080" y="3402908"/>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Digital tech keeps maturing</a:t>
            </a:r>
            <a:endParaRPr i="0" sz="1350" u="none" cap="none" strike="noStrike">
              <a:solidFill>
                <a:schemeClr val="dk1"/>
              </a:solidFill>
              <a:latin typeface="Calibri"/>
              <a:ea typeface="Calibri"/>
              <a:cs typeface="Calibri"/>
              <a:sym typeface="Calibri"/>
            </a:endParaRPr>
          </a:p>
        </p:txBody>
      </p:sp>
      <p:sp>
        <p:nvSpPr>
          <p:cNvPr id="287" name="Google Shape;287;p30"/>
          <p:cNvSpPr txBox="1"/>
          <p:nvPr/>
        </p:nvSpPr>
        <p:spPr>
          <a:xfrm>
            <a:off x="8119872" y="3969836"/>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A 75-year semiconductor trajectory is set to continue for at least another 10.</a:t>
            </a:r>
            <a:endParaRPr i="0" sz="1050" u="none" cap="none" strike="noStrike">
              <a:solidFill>
                <a:schemeClr val="dk1"/>
              </a:solidFill>
              <a:latin typeface="Calibri"/>
              <a:ea typeface="Calibri"/>
              <a:cs typeface="Calibri"/>
              <a:sym typeface="Calibri"/>
            </a:endParaRPr>
          </a:p>
        </p:txBody>
      </p:sp>
      <p:sp>
        <p:nvSpPr>
          <p:cNvPr id="288" name="Google Shape;288;p30"/>
          <p:cNvSpPr/>
          <p:nvPr/>
        </p:nvSpPr>
        <p:spPr>
          <a:xfrm>
            <a:off x="548640" y="4884236"/>
            <a:ext cx="3520500" cy="1444800"/>
          </a:xfrm>
          <a:prstGeom prst="roundRect">
            <a:avLst>
              <a:gd fmla="val 5696" name="adj"/>
            </a:avLst>
          </a:prstGeom>
          <a:solidFill>
            <a:schemeClr val="accent5"/>
          </a:solidFill>
          <a:ln cap="flat" cmpd="sng" w="127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0"/>
          <p:cNvSpPr/>
          <p:nvPr/>
        </p:nvSpPr>
        <p:spPr>
          <a:xfrm>
            <a:off x="713232" y="5030540"/>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dna.png" id="290" name="Google Shape;290;p30"/>
          <p:cNvPicPr preferRelativeResize="0"/>
          <p:nvPr/>
        </p:nvPicPr>
        <p:blipFill rotWithShape="1">
          <a:blip r:embed="rId9">
            <a:alphaModFix/>
          </a:blip>
          <a:srcRect b="0" l="0" r="0" t="0"/>
          <a:stretch/>
        </p:blipFill>
        <p:spPr>
          <a:xfrm>
            <a:off x="813816" y="5131124"/>
            <a:ext cx="219456" cy="219456"/>
          </a:xfrm>
          <a:prstGeom prst="rect">
            <a:avLst/>
          </a:prstGeom>
          <a:noFill/>
          <a:ln>
            <a:noFill/>
          </a:ln>
        </p:spPr>
      </p:pic>
      <p:sp>
        <p:nvSpPr>
          <p:cNvPr id="291" name="Google Shape;291;p30"/>
          <p:cNvSpPr txBox="1"/>
          <p:nvPr/>
        </p:nvSpPr>
        <p:spPr>
          <a:xfrm>
            <a:off x="1234440" y="4975676"/>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Medicine becomes personalized</a:t>
            </a:r>
            <a:endParaRPr i="0" sz="1350" u="none" cap="none" strike="noStrike">
              <a:solidFill>
                <a:schemeClr val="dk1"/>
              </a:solidFill>
              <a:latin typeface="Calibri"/>
              <a:ea typeface="Calibri"/>
              <a:cs typeface="Calibri"/>
              <a:sym typeface="Calibri"/>
            </a:endParaRPr>
          </a:p>
        </p:txBody>
      </p:sp>
      <p:sp>
        <p:nvSpPr>
          <p:cNvPr id="292" name="Google Shape;292;p30"/>
          <p:cNvSpPr txBox="1"/>
          <p:nvPr/>
        </p:nvSpPr>
        <p:spPr>
          <a:xfrm>
            <a:off x="713232" y="5542604"/>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Genome sequencing: ~$100M (2001) to a few hundred dollars today.</a:t>
            </a:r>
            <a:endParaRPr i="0" sz="1050" u="none" cap="none" strike="noStrike">
              <a:solidFill>
                <a:schemeClr val="dk1"/>
              </a:solidFill>
              <a:latin typeface="Calibri"/>
              <a:ea typeface="Calibri"/>
              <a:cs typeface="Calibri"/>
              <a:sym typeface="Calibri"/>
            </a:endParaRPr>
          </a:p>
        </p:txBody>
      </p:sp>
      <p:sp>
        <p:nvSpPr>
          <p:cNvPr id="293" name="Google Shape;293;p30"/>
          <p:cNvSpPr/>
          <p:nvPr/>
        </p:nvSpPr>
        <p:spPr>
          <a:xfrm>
            <a:off x="4251960" y="4884236"/>
            <a:ext cx="3520500" cy="1444800"/>
          </a:xfrm>
          <a:prstGeom prst="roundRect">
            <a:avLst>
              <a:gd fmla="val 5696" name="adj"/>
            </a:avLst>
          </a:prstGeom>
          <a:solidFill>
            <a:schemeClr val="accent5"/>
          </a:solidFill>
          <a:ln cap="flat" cmpd="sng" w="12700">
            <a:solidFill>
              <a:srgbClr val="CADC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0"/>
          <p:cNvSpPr/>
          <p:nvPr/>
        </p:nvSpPr>
        <p:spPr>
          <a:xfrm>
            <a:off x="4416552" y="5030540"/>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balance.png" id="295" name="Google Shape;295;p30"/>
          <p:cNvPicPr preferRelativeResize="0"/>
          <p:nvPr/>
        </p:nvPicPr>
        <p:blipFill rotWithShape="1">
          <a:blip r:embed="rId10">
            <a:alphaModFix/>
          </a:blip>
          <a:srcRect b="0" l="0" r="0" t="0"/>
          <a:stretch/>
        </p:blipFill>
        <p:spPr>
          <a:xfrm>
            <a:off x="4517136" y="5131124"/>
            <a:ext cx="219456" cy="219456"/>
          </a:xfrm>
          <a:prstGeom prst="rect">
            <a:avLst/>
          </a:prstGeom>
          <a:noFill/>
          <a:ln>
            <a:noFill/>
          </a:ln>
        </p:spPr>
      </p:pic>
      <p:sp>
        <p:nvSpPr>
          <p:cNvPr id="296" name="Google Shape;296;p30"/>
          <p:cNvSpPr txBox="1"/>
          <p:nvPr/>
        </p:nvSpPr>
        <p:spPr>
          <a:xfrm>
            <a:off x="4937760" y="4975676"/>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The fiscal vise tightens</a:t>
            </a:r>
            <a:endParaRPr i="0" sz="1350" u="none" cap="none" strike="noStrike">
              <a:solidFill>
                <a:schemeClr val="dk1"/>
              </a:solidFill>
              <a:latin typeface="Calibri"/>
              <a:ea typeface="Calibri"/>
              <a:cs typeface="Calibri"/>
              <a:sym typeface="Calibri"/>
            </a:endParaRPr>
          </a:p>
        </p:txBody>
      </p:sp>
      <p:sp>
        <p:nvSpPr>
          <p:cNvPr id="297" name="Google Shape;297;p30"/>
          <p:cNvSpPr txBox="1"/>
          <p:nvPr/>
        </p:nvSpPr>
        <p:spPr>
          <a:xfrm>
            <a:off x="4416552" y="5542604"/>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Debt and aging-population costs create structural pressure — the bonds are sold, the pensions are fixed.</a:t>
            </a:r>
            <a:endParaRPr i="0" sz="1050" u="none" cap="none" strike="noStrike">
              <a:solidFill>
                <a:schemeClr val="dk1"/>
              </a:solidFill>
              <a:latin typeface="Calibri"/>
              <a:ea typeface="Calibri"/>
              <a:cs typeface="Calibri"/>
              <a:sym typeface="Calibri"/>
            </a:endParaRPr>
          </a:p>
        </p:txBody>
      </p:sp>
      <p:sp>
        <p:nvSpPr>
          <p:cNvPr id="298" name="Google Shape;298;p30"/>
          <p:cNvSpPr/>
          <p:nvPr/>
        </p:nvSpPr>
        <p:spPr>
          <a:xfrm>
            <a:off x="7955280" y="4884236"/>
            <a:ext cx="3520500" cy="1444800"/>
          </a:xfrm>
          <a:prstGeom prst="roundRect">
            <a:avLst>
              <a:gd fmla="val 5696" name="adj"/>
            </a:avLst>
          </a:prstGeom>
          <a:solidFill>
            <a:schemeClr val="accent5"/>
          </a:solidFill>
          <a:ln cap="flat" cmpd="sng" w="12700">
            <a:solidFill>
              <a:srgbClr val="CADC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0"/>
          <p:cNvSpPr/>
          <p:nvPr/>
        </p:nvSpPr>
        <p:spPr>
          <a:xfrm>
            <a:off x="8119872" y="5030540"/>
            <a:ext cx="420600" cy="420600"/>
          </a:xfrm>
          <a:prstGeom prst="ellipse">
            <a:avLst/>
          </a:prstGeom>
          <a:solidFill>
            <a:srgbClr val="1E27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gradcap.png" id="300" name="Google Shape;300;p30"/>
          <p:cNvPicPr preferRelativeResize="0"/>
          <p:nvPr/>
        </p:nvPicPr>
        <p:blipFill rotWithShape="1">
          <a:blip r:embed="rId11">
            <a:alphaModFix/>
          </a:blip>
          <a:srcRect b="0" l="0" r="0" t="0"/>
          <a:stretch/>
        </p:blipFill>
        <p:spPr>
          <a:xfrm>
            <a:off x="8220456" y="5131124"/>
            <a:ext cx="219456" cy="219456"/>
          </a:xfrm>
          <a:prstGeom prst="rect">
            <a:avLst/>
          </a:prstGeom>
          <a:noFill/>
          <a:ln>
            <a:noFill/>
          </a:ln>
        </p:spPr>
      </p:pic>
      <p:sp>
        <p:nvSpPr>
          <p:cNvPr id="301" name="Google Shape;301;p30"/>
          <p:cNvSpPr txBox="1"/>
          <p:nvPr/>
        </p:nvSpPr>
        <p:spPr>
          <a:xfrm>
            <a:off x="8641080" y="4975676"/>
            <a:ext cx="2651700" cy="502800"/>
          </a:xfrm>
          <a:prstGeom prst="rect">
            <a:avLst/>
          </a:prstGeom>
          <a:noFill/>
          <a:ln>
            <a:noFill/>
          </a:ln>
        </p:spPr>
        <p:txBody>
          <a:bodyPr anchorCtr="0" anchor="ctr" bIns="0" lIns="0" spcFirstLastPara="1" rIns="0" wrap="square" tIns="0">
            <a:noAutofit/>
          </a:bodyPr>
          <a:lstStyle/>
          <a:p>
            <a:pPr indent="0" lvl="0" marL="0" marR="0" rtl="0" algn="l">
              <a:lnSpc>
                <a:spcPct val="104000"/>
              </a:lnSpc>
              <a:spcBef>
                <a:spcPts val="0"/>
              </a:spcBef>
              <a:spcAft>
                <a:spcPts val="0"/>
              </a:spcAft>
              <a:buClr>
                <a:srgbClr val="1E2761"/>
              </a:buClr>
              <a:buSzPts val="1250"/>
              <a:buFont typeface="Calibri"/>
              <a:buNone/>
            </a:pPr>
            <a:r>
              <a:rPr b="1" i="0" lang="en-US" sz="1350" u="none" cap="none" strike="noStrike">
                <a:solidFill>
                  <a:srgbClr val="1E2761"/>
                </a:solidFill>
                <a:latin typeface="Calibri"/>
                <a:ea typeface="Calibri"/>
                <a:cs typeface="Calibri"/>
                <a:sym typeface="Calibri"/>
              </a:rPr>
              <a:t>Human capability rises</a:t>
            </a:r>
            <a:endParaRPr i="0" sz="1350" u="none" cap="none" strike="noStrike">
              <a:solidFill>
                <a:schemeClr val="dk1"/>
              </a:solidFill>
              <a:latin typeface="Calibri"/>
              <a:ea typeface="Calibri"/>
              <a:cs typeface="Calibri"/>
              <a:sym typeface="Calibri"/>
            </a:endParaRPr>
          </a:p>
        </p:txBody>
      </p:sp>
      <p:sp>
        <p:nvSpPr>
          <p:cNvPr id="302" name="Google Shape;302;p30"/>
          <p:cNvSpPr txBox="1"/>
          <p:nvPr/>
        </p:nvSpPr>
        <p:spPr>
          <a:xfrm>
            <a:off x="8119872" y="5542604"/>
            <a:ext cx="3191400" cy="694800"/>
          </a:xfrm>
          <a:prstGeom prst="rect">
            <a:avLst/>
          </a:prstGeom>
          <a:noFill/>
          <a:ln>
            <a:noFill/>
          </a:ln>
        </p:spPr>
        <p:txBody>
          <a:bodyPr anchorCtr="0" anchor="ctr" bIns="0" lIns="0" spcFirstLastPara="1" rIns="0" wrap="square" tIns="0">
            <a:noAutofit/>
          </a:bodyPr>
          <a:lstStyle/>
          <a:p>
            <a:pPr indent="0" lvl="0" marL="0" marR="0" rtl="0" algn="l">
              <a:lnSpc>
                <a:spcPct val="121052"/>
              </a:lnSpc>
              <a:spcBef>
                <a:spcPts val="0"/>
              </a:spcBef>
              <a:spcAft>
                <a:spcPts val="0"/>
              </a:spcAft>
              <a:buClr>
                <a:srgbClr val="3A3F55"/>
              </a:buClr>
              <a:buSzPts val="950"/>
              <a:buFont typeface="Calibri"/>
              <a:buNone/>
            </a:pPr>
            <a:r>
              <a:rPr i="0" lang="en-US" sz="1050" u="none" cap="none" strike="noStrike">
                <a:solidFill>
                  <a:srgbClr val="3A3F55"/>
                </a:solidFill>
                <a:latin typeface="Calibri"/>
                <a:ea typeface="Calibri"/>
                <a:cs typeface="Calibri"/>
                <a:sym typeface="Calibri"/>
              </a:rPr>
              <a:t>The generation reaching adulthood by 2031 will be the most schooled in history.</a:t>
            </a:r>
            <a:endParaRPr i="0" sz="1050" u="none" cap="none" strike="noStrike">
              <a:solidFill>
                <a:schemeClr val="dk1"/>
              </a:solidFill>
              <a:latin typeface="Calibri"/>
              <a:ea typeface="Calibri"/>
              <a:cs typeface="Calibri"/>
              <a:sym typeface="Calibri"/>
            </a:endParaRPr>
          </a:p>
        </p:txBody>
      </p:sp>
      <p:pic>
        <p:nvPicPr>
          <p:cNvPr id="303" name="Google Shape;303;p30"/>
          <p:cNvPicPr preferRelativeResize="0"/>
          <p:nvPr/>
        </p:nvPicPr>
        <p:blipFill rotWithShape="1">
          <a:blip r:embed="rId12">
            <a:alphaModFix/>
          </a:blip>
          <a:srcRect b="68532" l="29795" r="34224" t="16667"/>
          <a:stretch/>
        </p:blipFill>
        <p:spPr>
          <a:xfrm>
            <a:off x="6737475" y="362500"/>
            <a:ext cx="4982726" cy="1086199"/>
          </a:xfrm>
          <a:prstGeom prst="rect">
            <a:avLst/>
          </a:prstGeom>
          <a:noFill/>
          <a:ln>
            <a:noFill/>
          </a:ln>
        </p:spPr>
      </p:pic>
      <p:sp>
        <p:nvSpPr>
          <p:cNvPr id="304" name="Google Shape;304;p30"/>
          <p:cNvSpPr txBox="1"/>
          <p:nvPr/>
        </p:nvSpPr>
        <p:spPr>
          <a:xfrm>
            <a:off x="640080" y="502920"/>
            <a:ext cx="105156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2800"/>
              <a:buFont typeface="Cambria"/>
              <a:buNone/>
            </a:pPr>
            <a:r>
              <a:rPr b="1" lang="en-US" sz="3600">
                <a:solidFill>
                  <a:schemeClr val="dk1"/>
                </a:solidFill>
                <a:latin typeface="Calibri"/>
                <a:ea typeface="Calibri"/>
                <a:cs typeface="Calibri"/>
                <a:sym typeface="Calibri"/>
              </a:rPr>
              <a:t>Let’s start with certainty</a:t>
            </a:r>
            <a:endParaRPr i="0" sz="2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1"/>
          <p:cNvSpPr/>
          <p:nvPr/>
        </p:nvSpPr>
        <p:spPr>
          <a:xfrm>
            <a:off x="10881360" y="566928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1"/>
          <p:cNvSpPr/>
          <p:nvPr/>
        </p:nvSpPr>
        <p:spPr>
          <a:xfrm>
            <a:off x="10332720" y="512064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1"/>
          <p:cNvSpPr/>
          <p:nvPr/>
        </p:nvSpPr>
        <p:spPr>
          <a:xfrm>
            <a:off x="9784080" y="457200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1"/>
          <p:cNvSpPr/>
          <p:nvPr/>
        </p:nvSpPr>
        <p:spPr>
          <a:xfrm>
            <a:off x="9235440" y="402336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1"/>
          <p:cNvSpPr txBox="1"/>
          <p:nvPr/>
        </p:nvSpPr>
        <p:spPr>
          <a:xfrm>
            <a:off x="640080" y="502920"/>
            <a:ext cx="105156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2800"/>
              <a:buFont typeface="Cambria"/>
              <a:buNone/>
            </a:pPr>
            <a:r>
              <a:rPr b="1" lang="en-US" sz="3600">
                <a:solidFill>
                  <a:schemeClr val="dk1"/>
                </a:solidFill>
                <a:latin typeface="Calibri"/>
                <a:ea typeface="Calibri"/>
                <a:cs typeface="Calibri"/>
                <a:sym typeface="Calibri"/>
              </a:rPr>
              <a:t>…and six lenses on uncertainty</a:t>
            </a:r>
            <a:endParaRPr i="0" sz="2800" u="none" cap="none" strike="noStrike">
              <a:solidFill>
                <a:schemeClr val="dk1"/>
              </a:solidFill>
              <a:latin typeface="Calibri"/>
              <a:ea typeface="Calibri"/>
              <a:cs typeface="Calibri"/>
              <a:sym typeface="Calibri"/>
            </a:endParaRPr>
          </a:p>
        </p:txBody>
      </p:sp>
      <p:sp>
        <p:nvSpPr>
          <p:cNvPr id="314" name="Google Shape;314;p31"/>
          <p:cNvSpPr/>
          <p:nvPr/>
        </p:nvSpPr>
        <p:spPr>
          <a:xfrm>
            <a:off x="384199" y="2080050"/>
            <a:ext cx="1024500" cy="1024500"/>
          </a:xfrm>
          <a:prstGeom prst="ellipse">
            <a:avLst/>
          </a:prstGeom>
          <a:solidFill>
            <a:schemeClr val="accent6"/>
          </a:solidFill>
          <a:ln>
            <a:noFill/>
          </a:ln>
        </p:spPr>
        <p:txBody>
          <a:bodyPr anchorCtr="0" anchor="ctr" bIns="102425" lIns="102425" spcFirstLastPara="1" rIns="102425" wrap="square" tIns="102425">
            <a:noAutofit/>
          </a:bodyPr>
          <a:lstStyle/>
          <a:p>
            <a:pPr indent="0" lvl="0" marL="0" rtl="0" algn="l">
              <a:spcBef>
                <a:spcPts val="0"/>
              </a:spcBef>
              <a:spcAft>
                <a:spcPts val="0"/>
              </a:spcAft>
              <a:buNone/>
            </a:pPr>
            <a:r>
              <a:t/>
            </a:r>
            <a:endParaRPr/>
          </a:p>
        </p:txBody>
      </p:sp>
      <p:pic>
        <p:nvPicPr>
          <p:cNvPr descr="/tmp/outputs/icons/heartbeat.png" id="315" name="Google Shape;315;p31"/>
          <p:cNvPicPr preferRelativeResize="0"/>
          <p:nvPr/>
        </p:nvPicPr>
        <p:blipFill rotWithShape="1">
          <a:blip r:embed="rId3">
            <a:alphaModFix/>
          </a:blip>
          <a:srcRect b="0" l="0" r="0" t="0"/>
          <a:stretch/>
        </p:blipFill>
        <p:spPr>
          <a:xfrm>
            <a:off x="614719" y="2305450"/>
            <a:ext cx="563492" cy="563492"/>
          </a:xfrm>
          <a:prstGeom prst="rect">
            <a:avLst/>
          </a:prstGeom>
          <a:noFill/>
          <a:ln>
            <a:noFill/>
          </a:ln>
        </p:spPr>
      </p:pic>
      <p:sp>
        <p:nvSpPr>
          <p:cNvPr id="316" name="Google Shape;316;p31"/>
          <p:cNvSpPr txBox="1"/>
          <p:nvPr/>
        </p:nvSpPr>
        <p:spPr>
          <a:xfrm>
            <a:off x="0" y="3207049"/>
            <a:ext cx="1793100" cy="4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2761"/>
              </a:buClr>
              <a:buSzPts val="1457"/>
              <a:buFont typeface="Calibri"/>
              <a:buNone/>
            </a:pPr>
            <a:r>
              <a:rPr b="1" i="0" lang="en-US" sz="1957" u="none" cap="none" strike="noStrike">
                <a:solidFill>
                  <a:srgbClr val="1E2761"/>
                </a:solidFill>
                <a:latin typeface="Calibri"/>
                <a:ea typeface="Calibri"/>
                <a:cs typeface="Calibri"/>
                <a:sym typeface="Calibri"/>
              </a:rPr>
              <a:t>Health</a:t>
            </a:r>
            <a:endParaRPr b="0" i="0" sz="1957" u="none" cap="none" strike="noStrike">
              <a:solidFill>
                <a:schemeClr val="dk1"/>
              </a:solidFill>
              <a:latin typeface="Calibri"/>
              <a:ea typeface="Calibri"/>
              <a:cs typeface="Calibri"/>
              <a:sym typeface="Calibri"/>
            </a:endParaRPr>
          </a:p>
        </p:txBody>
      </p:sp>
      <p:sp>
        <p:nvSpPr>
          <p:cNvPr id="317" name="Google Shape;317;p31"/>
          <p:cNvSpPr/>
          <p:nvPr/>
        </p:nvSpPr>
        <p:spPr>
          <a:xfrm>
            <a:off x="2463999" y="2080050"/>
            <a:ext cx="1024500" cy="1024500"/>
          </a:xfrm>
          <a:prstGeom prst="ellipse">
            <a:avLst/>
          </a:prstGeom>
          <a:solidFill>
            <a:schemeClr val="accent6"/>
          </a:solidFill>
          <a:ln>
            <a:noFill/>
          </a:ln>
        </p:spPr>
        <p:txBody>
          <a:bodyPr anchorCtr="0" anchor="ctr" bIns="102425" lIns="102425" spcFirstLastPara="1" rIns="102425" wrap="square" tIns="102425">
            <a:noAutofit/>
          </a:bodyPr>
          <a:lstStyle/>
          <a:p>
            <a:pPr indent="0" lvl="0" marL="0" rtl="0" algn="l">
              <a:spcBef>
                <a:spcPts val="0"/>
              </a:spcBef>
              <a:spcAft>
                <a:spcPts val="0"/>
              </a:spcAft>
              <a:buNone/>
            </a:pPr>
            <a:r>
              <a:t/>
            </a:r>
            <a:endParaRPr/>
          </a:p>
        </p:txBody>
      </p:sp>
      <p:pic>
        <p:nvPicPr>
          <p:cNvPr descr="/tmp/outputs/icons/coins.png" id="318" name="Google Shape;318;p31"/>
          <p:cNvPicPr preferRelativeResize="0"/>
          <p:nvPr/>
        </p:nvPicPr>
        <p:blipFill rotWithShape="1">
          <a:blip r:embed="rId4">
            <a:alphaModFix/>
          </a:blip>
          <a:srcRect b="0" l="0" r="0" t="0"/>
          <a:stretch/>
        </p:blipFill>
        <p:spPr>
          <a:xfrm>
            <a:off x="2694518" y="2305450"/>
            <a:ext cx="563492" cy="563492"/>
          </a:xfrm>
          <a:prstGeom prst="rect">
            <a:avLst/>
          </a:prstGeom>
          <a:noFill/>
          <a:ln>
            <a:noFill/>
          </a:ln>
        </p:spPr>
      </p:pic>
      <p:sp>
        <p:nvSpPr>
          <p:cNvPr id="319" name="Google Shape;319;p31"/>
          <p:cNvSpPr txBox="1"/>
          <p:nvPr/>
        </p:nvSpPr>
        <p:spPr>
          <a:xfrm>
            <a:off x="2079799" y="3207049"/>
            <a:ext cx="1793100" cy="4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2761"/>
              </a:buClr>
              <a:buSzPts val="1457"/>
              <a:buFont typeface="Calibri"/>
              <a:buNone/>
            </a:pPr>
            <a:r>
              <a:rPr b="1" i="0" lang="en-US" sz="1957" u="none" cap="none" strike="noStrike">
                <a:solidFill>
                  <a:srgbClr val="1E2761"/>
                </a:solidFill>
                <a:latin typeface="Calibri"/>
                <a:ea typeface="Calibri"/>
                <a:cs typeface="Calibri"/>
                <a:sym typeface="Calibri"/>
              </a:rPr>
              <a:t>Wealth</a:t>
            </a:r>
            <a:endParaRPr b="0" i="0" sz="1957" u="none" cap="none" strike="noStrike">
              <a:solidFill>
                <a:schemeClr val="dk1"/>
              </a:solidFill>
              <a:latin typeface="Calibri"/>
              <a:ea typeface="Calibri"/>
              <a:cs typeface="Calibri"/>
              <a:sym typeface="Calibri"/>
            </a:endParaRPr>
          </a:p>
        </p:txBody>
      </p:sp>
      <p:sp>
        <p:nvSpPr>
          <p:cNvPr id="320" name="Google Shape;320;p31"/>
          <p:cNvSpPr/>
          <p:nvPr/>
        </p:nvSpPr>
        <p:spPr>
          <a:xfrm>
            <a:off x="4543798" y="2080050"/>
            <a:ext cx="1024500" cy="1024500"/>
          </a:xfrm>
          <a:prstGeom prst="ellipse">
            <a:avLst/>
          </a:prstGeom>
          <a:solidFill>
            <a:schemeClr val="accent6"/>
          </a:solidFill>
          <a:ln>
            <a:noFill/>
          </a:ln>
        </p:spPr>
        <p:txBody>
          <a:bodyPr anchorCtr="0" anchor="ctr" bIns="102425" lIns="102425" spcFirstLastPara="1" rIns="102425" wrap="square" tIns="102425">
            <a:noAutofit/>
          </a:bodyPr>
          <a:lstStyle/>
          <a:p>
            <a:pPr indent="0" lvl="0" marL="0" rtl="0" algn="l">
              <a:spcBef>
                <a:spcPts val="0"/>
              </a:spcBef>
              <a:spcAft>
                <a:spcPts val="0"/>
              </a:spcAft>
              <a:buNone/>
            </a:pPr>
            <a:r>
              <a:t/>
            </a:r>
            <a:endParaRPr/>
          </a:p>
        </p:txBody>
      </p:sp>
      <p:pic>
        <p:nvPicPr>
          <p:cNvPr descr="/tmp/outputs/icons/smile.png" id="321" name="Google Shape;321;p31"/>
          <p:cNvPicPr preferRelativeResize="0"/>
          <p:nvPr/>
        </p:nvPicPr>
        <p:blipFill rotWithShape="1">
          <a:blip r:embed="rId5">
            <a:alphaModFix/>
          </a:blip>
          <a:srcRect b="0" l="0" r="0" t="0"/>
          <a:stretch/>
        </p:blipFill>
        <p:spPr>
          <a:xfrm>
            <a:off x="4774318" y="2305450"/>
            <a:ext cx="563492" cy="563492"/>
          </a:xfrm>
          <a:prstGeom prst="rect">
            <a:avLst/>
          </a:prstGeom>
          <a:noFill/>
          <a:ln>
            <a:noFill/>
          </a:ln>
        </p:spPr>
      </p:pic>
      <p:sp>
        <p:nvSpPr>
          <p:cNvPr id="322" name="Google Shape;322;p31"/>
          <p:cNvSpPr txBox="1"/>
          <p:nvPr/>
        </p:nvSpPr>
        <p:spPr>
          <a:xfrm>
            <a:off x="4159599" y="3207049"/>
            <a:ext cx="1793100" cy="4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2761"/>
              </a:buClr>
              <a:buSzPts val="1457"/>
              <a:buFont typeface="Calibri"/>
              <a:buNone/>
            </a:pPr>
            <a:r>
              <a:rPr b="1" i="0" lang="en-US" sz="1957" u="none" cap="none" strike="noStrike">
                <a:solidFill>
                  <a:srgbClr val="1E2761"/>
                </a:solidFill>
                <a:latin typeface="Calibri"/>
                <a:ea typeface="Calibri"/>
                <a:cs typeface="Calibri"/>
                <a:sym typeface="Calibri"/>
              </a:rPr>
              <a:t>Happiness</a:t>
            </a:r>
            <a:endParaRPr b="0" i="0" sz="1957" u="none" cap="none" strike="noStrike">
              <a:solidFill>
                <a:schemeClr val="dk1"/>
              </a:solidFill>
              <a:latin typeface="Calibri"/>
              <a:ea typeface="Calibri"/>
              <a:cs typeface="Calibri"/>
              <a:sym typeface="Calibri"/>
            </a:endParaRPr>
          </a:p>
        </p:txBody>
      </p:sp>
      <p:sp>
        <p:nvSpPr>
          <p:cNvPr id="323" name="Google Shape;323;p31"/>
          <p:cNvSpPr/>
          <p:nvPr/>
        </p:nvSpPr>
        <p:spPr>
          <a:xfrm>
            <a:off x="6623597" y="2080050"/>
            <a:ext cx="1024500" cy="1024500"/>
          </a:xfrm>
          <a:prstGeom prst="ellipse">
            <a:avLst/>
          </a:prstGeom>
          <a:solidFill>
            <a:schemeClr val="accent6"/>
          </a:solidFill>
          <a:ln>
            <a:noFill/>
          </a:ln>
        </p:spPr>
        <p:txBody>
          <a:bodyPr anchorCtr="0" anchor="ctr" bIns="102425" lIns="102425" spcFirstLastPara="1" rIns="102425" wrap="square" tIns="102425">
            <a:noAutofit/>
          </a:bodyPr>
          <a:lstStyle/>
          <a:p>
            <a:pPr indent="0" lvl="0" marL="0" rtl="0" algn="l">
              <a:spcBef>
                <a:spcPts val="0"/>
              </a:spcBef>
              <a:spcAft>
                <a:spcPts val="0"/>
              </a:spcAft>
              <a:buNone/>
            </a:pPr>
            <a:r>
              <a:t/>
            </a:r>
            <a:endParaRPr/>
          </a:p>
        </p:txBody>
      </p:sp>
      <p:pic>
        <p:nvPicPr>
          <p:cNvPr descr="/tmp/outputs/icons/route.png" id="324" name="Google Shape;324;p31"/>
          <p:cNvPicPr preferRelativeResize="0"/>
          <p:nvPr/>
        </p:nvPicPr>
        <p:blipFill rotWithShape="1">
          <a:blip r:embed="rId6">
            <a:alphaModFix/>
          </a:blip>
          <a:srcRect b="0" l="0" r="0" t="0"/>
          <a:stretch/>
        </p:blipFill>
        <p:spPr>
          <a:xfrm>
            <a:off x="6854117" y="2305450"/>
            <a:ext cx="563492" cy="563492"/>
          </a:xfrm>
          <a:prstGeom prst="rect">
            <a:avLst/>
          </a:prstGeom>
          <a:noFill/>
          <a:ln>
            <a:noFill/>
          </a:ln>
        </p:spPr>
      </p:pic>
      <p:sp>
        <p:nvSpPr>
          <p:cNvPr id="325" name="Google Shape;325;p31"/>
          <p:cNvSpPr txBox="1"/>
          <p:nvPr/>
        </p:nvSpPr>
        <p:spPr>
          <a:xfrm>
            <a:off x="6239398" y="3207049"/>
            <a:ext cx="1793100" cy="4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2761"/>
              </a:buClr>
              <a:buSzPts val="1457"/>
              <a:buFont typeface="Calibri"/>
              <a:buNone/>
            </a:pPr>
            <a:r>
              <a:rPr b="1" i="0" lang="en-US" sz="1957" u="none" cap="none" strike="noStrike">
                <a:solidFill>
                  <a:srgbClr val="1E2761"/>
                </a:solidFill>
                <a:latin typeface="Calibri"/>
                <a:ea typeface="Calibri"/>
                <a:cs typeface="Calibri"/>
                <a:sym typeface="Calibri"/>
              </a:rPr>
              <a:t>Mobility</a:t>
            </a:r>
            <a:endParaRPr b="0" i="0" sz="1957" u="none" cap="none" strike="noStrike">
              <a:solidFill>
                <a:schemeClr val="dk1"/>
              </a:solidFill>
              <a:latin typeface="Calibri"/>
              <a:ea typeface="Calibri"/>
              <a:cs typeface="Calibri"/>
              <a:sym typeface="Calibri"/>
            </a:endParaRPr>
          </a:p>
        </p:txBody>
      </p:sp>
      <p:sp>
        <p:nvSpPr>
          <p:cNvPr id="326" name="Google Shape;326;p31"/>
          <p:cNvSpPr/>
          <p:nvPr/>
        </p:nvSpPr>
        <p:spPr>
          <a:xfrm>
            <a:off x="8703396" y="2080050"/>
            <a:ext cx="1024500" cy="1024500"/>
          </a:xfrm>
          <a:prstGeom prst="ellipse">
            <a:avLst/>
          </a:prstGeom>
          <a:solidFill>
            <a:schemeClr val="accent6"/>
          </a:solidFill>
          <a:ln>
            <a:noFill/>
          </a:ln>
        </p:spPr>
        <p:txBody>
          <a:bodyPr anchorCtr="0" anchor="ctr" bIns="102425" lIns="102425" spcFirstLastPara="1" rIns="102425" wrap="square" tIns="102425">
            <a:noAutofit/>
          </a:bodyPr>
          <a:lstStyle/>
          <a:p>
            <a:pPr indent="0" lvl="0" marL="0" rtl="0" algn="l">
              <a:spcBef>
                <a:spcPts val="0"/>
              </a:spcBef>
              <a:spcAft>
                <a:spcPts val="0"/>
              </a:spcAft>
              <a:buNone/>
            </a:pPr>
            <a:r>
              <a:t/>
            </a:r>
            <a:endParaRPr/>
          </a:p>
        </p:txBody>
      </p:sp>
      <p:pic>
        <p:nvPicPr>
          <p:cNvPr descr="/tmp/outputs/icons/shield.png" id="327" name="Google Shape;327;p31"/>
          <p:cNvPicPr preferRelativeResize="0"/>
          <p:nvPr/>
        </p:nvPicPr>
        <p:blipFill rotWithShape="1">
          <a:blip r:embed="rId7">
            <a:alphaModFix/>
          </a:blip>
          <a:srcRect b="0" l="0" r="0" t="0"/>
          <a:stretch/>
        </p:blipFill>
        <p:spPr>
          <a:xfrm>
            <a:off x="8933916" y="2305450"/>
            <a:ext cx="563492" cy="563492"/>
          </a:xfrm>
          <a:prstGeom prst="rect">
            <a:avLst/>
          </a:prstGeom>
          <a:noFill/>
          <a:ln>
            <a:noFill/>
          </a:ln>
        </p:spPr>
      </p:pic>
      <p:sp>
        <p:nvSpPr>
          <p:cNvPr id="328" name="Google Shape;328;p31"/>
          <p:cNvSpPr txBox="1"/>
          <p:nvPr/>
        </p:nvSpPr>
        <p:spPr>
          <a:xfrm>
            <a:off x="8319197" y="3207049"/>
            <a:ext cx="1793100" cy="4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2761"/>
              </a:buClr>
              <a:buSzPts val="1457"/>
              <a:buFont typeface="Calibri"/>
              <a:buNone/>
            </a:pPr>
            <a:r>
              <a:rPr b="1" i="0" lang="en-US" sz="1957" u="none" cap="none" strike="noStrike">
                <a:solidFill>
                  <a:srgbClr val="1E2761"/>
                </a:solidFill>
                <a:latin typeface="Calibri"/>
                <a:ea typeface="Calibri"/>
                <a:cs typeface="Calibri"/>
                <a:sym typeface="Calibri"/>
              </a:rPr>
              <a:t>Security</a:t>
            </a:r>
            <a:endParaRPr b="0" i="0" sz="1957" u="none" cap="none" strike="noStrike">
              <a:solidFill>
                <a:schemeClr val="dk1"/>
              </a:solidFill>
              <a:latin typeface="Calibri"/>
              <a:ea typeface="Calibri"/>
              <a:cs typeface="Calibri"/>
              <a:sym typeface="Calibri"/>
            </a:endParaRPr>
          </a:p>
        </p:txBody>
      </p:sp>
      <p:sp>
        <p:nvSpPr>
          <p:cNvPr id="329" name="Google Shape;329;p31"/>
          <p:cNvSpPr/>
          <p:nvPr/>
        </p:nvSpPr>
        <p:spPr>
          <a:xfrm>
            <a:off x="10783196" y="2080050"/>
            <a:ext cx="1024500" cy="1024500"/>
          </a:xfrm>
          <a:prstGeom prst="ellipse">
            <a:avLst/>
          </a:prstGeom>
          <a:solidFill>
            <a:schemeClr val="accent6"/>
          </a:solidFill>
          <a:ln>
            <a:noFill/>
          </a:ln>
        </p:spPr>
        <p:txBody>
          <a:bodyPr anchorCtr="0" anchor="ctr" bIns="102425" lIns="102425" spcFirstLastPara="1" rIns="102425" wrap="square" tIns="102425">
            <a:noAutofit/>
          </a:bodyPr>
          <a:lstStyle/>
          <a:p>
            <a:pPr indent="0" lvl="0" marL="0" rtl="0" algn="l">
              <a:spcBef>
                <a:spcPts val="0"/>
              </a:spcBef>
              <a:spcAft>
                <a:spcPts val="0"/>
              </a:spcAft>
              <a:buNone/>
            </a:pPr>
            <a:r>
              <a:t/>
            </a:r>
            <a:endParaRPr/>
          </a:p>
        </p:txBody>
      </p:sp>
      <p:pic>
        <p:nvPicPr>
          <p:cNvPr descr="/tmp/outputs/icons/mappin.png" id="330" name="Google Shape;330;p31"/>
          <p:cNvPicPr preferRelativeResize="0"/>
          <p:nvPr/>
        </p:nvPicPr>
        <p:blipFill rotWithShape="1">
          <a:blip r:embed="rId8">
            <a:alphaModFix/>
          </a:blip>
          <a:srcRect b="0" l="0" r="0" t="0"/>
          <a:stretch/>
        </p:blipFill>
        <p:spPr>
          <a:xfrm>
            <a:off x="11013715" y="2305450"/>
            <a:ext cx="563492" cy="563492"/>
          </a:xfrm>
          <a:prstGeom prst="rect">
            <a:avLst/>
          </a:prstGeom>
          <a:noFill/>
          <a:ln>
            <a:noFill/>
          </a:ln>
        </p:spPr>
      </p:pic>
      <p:sp>
        <p:nvSpPr>
          <p:cNvPr id="331" name="Google Shape;331;p31"/>
          <p:cNvSpPr txBox="1"/>
          <p:nvPr/>
        </p:nvSpPr>
        <p:spPr>
          <a:xfrm>
            <a:off x="10398996" y="3207049"/>
            <a:ext cx="1793100" cy="409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2761"/>
              </a:buClr>
              <a:buSzPts val="1457"/>
              <a:buFont typeface="Calibri"/>
              <a:buNone/>
            </a:pPr>
            <a:r>
              <a:rPr b="1" i="0" lang="en-US" sz="1957" u="none" cap="none" strike="noStrike">
                <a:solidFill>
                  <a:srgbClr val="1E2761"/>
                </a:solidFill>
                <a:latin typeface="Calibri"/>
                <a:ea typeface="Calibri"/>
                <a:cs typeface="Calibri"/>
                <a:sym typeface="Calibri"/>
              </a:rPr>
              <a:t>Locality</a:t>
            </a:r>
            <a:endParaRPr b="0" i="0" sz="1957" u="none" cap="none" strike="noStrike">
              <a:solidFill>
                <a:schemeClr val="dk1"/>
              </a:solidFill>
              <a:latin typeface="Calibri"/>
              <a:ea typeface="Calibri"/>
              <a:cs typeface="Calibri"/>
              <a:sym typeface="Calibri"/>
            </a:endParaRPr>
          </a:p>
        </p:txBody>
      </p:sp>
      <p:sp>
        <p:nvSpPr>
          <p:cNvPr id="332" name="Google Shape;332;p31"/>
          <p:cNvSpPr txBox="1"/>
          <p:nvPr/>
        </p:nvSpPr>
        <p:spPr>
          <a:xfrm>
            <a:off x="11475720" y="6473952"/>
            <a:ext cx="548700" cy="274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C84A3"/>
              </a:buClr>
              <a:buSzPts val="1000"/>
              <a:buFont typeface="Calibri"/>
              <a:buNone/>
            </a:pPr>
            <a:r>
              <a:rPr b="0" i="0" lang="en-US" sz="1000" u="none" cap="none" strike="noStrike">
                <a:solidFill>
                  <a:srgbClr val="7C84A3"/>
                </a:solidFill>
                <a:latin typeface="Calibri"/>
                <a:ea typeface="Calibri"/>
                <a:cs typeface="Calibri"/>
                <a:sym typeface="Calibri"/>
              </a:rPr>
              <a:t>07</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2"/>
          <p:cNvSpPr txBox="1"/>
          <p:nvPr/>
        </p:nvSpPr>
        <p:spPr>
          <a:xfrm>
            <a:off x="822960" y="1965960"/>
            <a:ext cx="10515600" cy="54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A33D"/>
              </a:buClr>
              <a:buSzPts val="1600"/>
              <a:buFont typeface="Calibri"/>
              <a:buNone/>
            </a:pPr>
            <a:r>
              <a:rPr b="1" i="0" lang="en-US" sz="1600" u="none" cap="none" strike="noStrike">
                <a:solidFill>
                  <a:schemeClr val="dk1"/>
                </a:solidFill>
                <a:latin typeface="Calibri"/>
                <a:ea typeface="Calibri"/>
                <a:cs typeface="Calibri"/>
                <a:sym typeface="Calibri"/>
              </a:rPr>
              <a:t>Exploring Disruption</a:t>
            </a:r>
            <a:endParaRPr b="0" i="0" sz="1600" u="none" cap="none" strike="noStrike">
              <a:solidFill>
                <a:schemeClr val="dk1"/>
              </a:solidFill>
              <a:latin typeface="Calibri"/>
              <a:ea typeface="Calibri"/>
              <a:cs typeface="Calibri"/>
              <a:sym typeface="Calibri"/>
            </a:endParaRPr>
          </a:p>
        </p:txBody>
      </p:sp>
      <p:sp>
        <p:nvSpPr>
          <p:cNvPr id="338" name="Google Shape;338;p32"/>
          <p:cNvSpPr txBox="1"/>
          <p:nvPr/>
        </p:nvSpPr>
        <p:spPr>
          <a:xfrm>
            <a:off x="822960" y="3210213"/>
            <a:ext cx="10515600" cy="118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400"/>
              <a:buFont typeface="Cambria"/>
              <a:buNone/>
            </a:pPr>
            <a:r>
              <a:rPr b="1" lang="en-US" sz="3400">
                <a:solidFill>
                  <a:schemeClr val="dk1"/>
                </a:solidFill>
                <a:latin typeface="Calibri"/>
                <a:ea typeface="Calibri"/>
                <a:cs typeface="Calibri"/>
                <a:sym typeface="Calibri"/>
              </a:rPr>
              <a:t>What would need to happen for this disruption to emerge?</a:t>
            </a:r>
            <a:endParaRPr b="1" sz="3400">
              <a:solidFill>
                <a:schemeClr val="dk1"/>
              </a:solidFill>
              <a:latin typeface="Calibri"/>
              <a:ea typeface="Calibri"/>
              <a:cs typeface="Calibri"/>
              <a:sym typeface="Calibri"/>
            </a:endParaRPr>
          </a:p>
          <a:p>
            <a:pPr indent="0" lvl="0" marL="0" marR="0" rtl="0" algn="ctr">
              <a:spcBef>
                <a:spcPts val="0"/>
              </a:spcBef>
              <a:spcAft>
                <a:spcPts val="0"/>
              </a:spcAft>
              <a:buClr>
                <a:srgbClr val="FFFFFF"/>
              </a:buClr>
              <a:buSzPts val="3400"/>
              <a:buFont typeface="Cambria"/>
              <a:buNone/>
            </a:pPr>
            <a:r>
              <a:t/>
            </a:r>
            <a:endParaRPr b="1" sz="3400">
              <a:solidFill>
                <a:schemeClr val="dk1"/>
              </a:solidFill>
              <a:latin typeface="Calibri"/>
              <a:ea typeface="Calibri"/>
              <a:cs typeface="Calibri"/>
              <a:sym typeface="Calibri"/>
            </a:endParaRPr>
          </a:p>
          <a:p>
            <a:pPr indent="0" lvl="0" marL="0" marR="0" rtl="0" algn="ctr">
              <a:spcBef>
                <a:spcPts val="0"/>
              </a:spcBef>
              <a:spcAft>
                <a:spcPts val="0"/>
              </a:spcAft>
              <a:buClr>
                <a:srgbClr val="FFFFFF"/>
              </a:buClr>
              <a:buSzPts val="3400"/>
              <a:buFont typeface="Cambria"/>
              <a:buNone/>
            </a:pPr>
            <a:r>
              <a:rPr b="1" lang="en-US" sz="3400">
                <a:solidFill>
                  <a:schemeClr val="dk1"/>
                </a:solidFill>
                <a:latin typeface="Calibri"/>
                <a:ea typeface="Calibri"/>
                <a:cs typeface="Calibri"/>
                <a:sym typeface="Calibri"/>
              </a:rPr>
              <a:t>What risk would come out the other side?</a:t>
            </a:r>
            <a:endParaRPr b="1" sz="3400">
              <a:solidFill>
                <a:schemeClr val="dk1"/>
              </a:solidFill>
              <a:latin typeface="Calibri"/>
              <a:ea typeface="Calibri"/>
              <a:cs typeface="Calibri"/>
              <a:sym typeface="Calibri"/>
            </a:endParaRPr>
          </a:p>
        </p:txBody>
      </p:sp>
      <p:sp>
        <p:nvSpPr>
          <p:cNvPr id="339" name="Google Shape;339;p32"/>
          <p:cNvSpPr txBox="1"/>
          <p:nvPr/>
        </p:nvSpPr>
        <p:spPr>
          <a:xfrm>
            <a:off x="822885" y="5185790"/>
            <a:ext cx="105156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ADCFC"/>
              </a:buClr>
              <a:buSzPts val="1500"/>
              <a:buFont typeface="Calibri"/>
              <a:buNone/>
            </a:pPr>
            <a:r>
              <a:rPr i="1" lang="en-US" sz="1800" u="none" cap="none" strike="noStrike">
                <a:solidFill>
                  <a:schemeClr val="dk1"/>
                </a:solidFill>
                <a:latin typeface="Calibri"/>
                <a:ea typeface="Calibri"/>
                <a:cs typeface="Calibri"/>
                <a:sym typeface="Calibri"/>
              </a:rPr>
              <a:t>Please note your thoughts in the chat, or come off mute.</a:t>
            </a:r>
            <a:endParaRPr i="0" sz="1800" u="none" cap="none" strike="noStrike">
              <a:solidFill>
                <a:schemeClr val="dk1"/>
              </a:solidFill>
              <a:latin typeface="Calibri"/>
              <a:ea typeface="Calibri"/>
              <a:cs typeface="Calibri"/>
              <a:sym typeface="Calibri"/>
            </a:endParaRPr>
          </a:p>
        </p:txBody>
      </p:sp>
      <p:pic>
        <p:nvPicPr>
          <p:cNvPr descr="/tmp/outputs/icons/comments.png" id="340" name="Google Shape;340;p32"/>
          <p:cNvPicPr preferRelativeResize="0"/>
          <p:nvPr/>
        </p:nvPicPr>
        <p:blipFill rotWithShape="1">
          <a:blip r:embed="rId3">
            <a:alphaModFix/>
          </a:blip>
          <a:srcRect b="0" l="0" r="0" t="0"/>
          <a:stretch/>
        </p:blipFill>
        <p:spPr>
          <a:xfrm>
            <a:off x="5623560" y="777240"/>
            <a:ext cx="914400" cy="914400"/>
          </a:xfrm>
          <a:prstGeom prst="rect">
            <a:avLst/>
          </a:prstGeom>
          <a:noFill/>
          <a:ln>
            <a:noFill/>
          </a:ln>
        </p:spPr>
      </p:pic>
      <p:sp>
        <p:nvSpPr>
          <p:cNvPr id="341" name="Google Shape;341;p32"/>
          <p:cNvSpPr/>
          <p:nvPr/>
        </p:nvSpPr>
        <p:spPr>
          <a:xfrm>
            <a:off x="5440660" y="5943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2"/>
          <p:cNvSpPr/>
          <p:nvPr/>
        </p:nvSpPr>
        <p:spPr>
          <a:xfrm>
            <a:off x="4892020" y="4572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2"/>
          <p:cNvSpPr/>
          <p:nvPr/>
        </p:nvSpPr>
        <p:spPr>
          <a:xfrm>
            <a:off x="4343380" y="-50292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2"/>
          <p:cNvSpPr/>
          <p:nvPr/>
        </p:nvSpPr>
        <p:spPr>
          <a:xfrm>
            <a:off x="3794740" y="-105156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3"/>
          <p:cNvSpPr/>
          <p:nvPr/>
        </p:nvSpPr>
        <p:spPr>
          <a:xfrm>
            <a:off x="10972800" y="-1371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3"/>
          <p:cNvSpPr/>
          <p:nvPr/>
        </p:nvSpPr>
        <p:spPr>
          <a:xfrm>
            <a:off x="10424160" y="-68580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3"/>
          <p:cNvSpPr/>
          <p:nvPr/>
        </p:nvSpPr>
        <p:spPr>
          <a:xfrm>
            <a:off x="9875520" y="-123444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3"/>
          <p:cNvSpPr/>
          <p:nvPr/>
        </p:nvSpPr>
        <p:spPr>
          <a:xfrm>
            <a:off x="9326880" y="-178308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3"/>
          <p:cNvSpPr/>
          <p:nvPr/>
        </p:nvSpPr>
        <p:spPr>
          <a:xfrm>
            <a:off x="640080" y="594360"/>
            <a:ext cx="1005900" cy="10059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heartbeat.png" id="354" name="Google Shape;354;p33"/>
          <p:cNvPicPr preferRelativeResize="0"/>
          <p:nvPr/>
        </p:nvPicPr>
        <p:blipFill rotWithShape="1">
          <a:blip r:embed="rId3">
            <a:alphaModFix/>
          </a:blip>
          <a:srcRect b="0" l="0" r="0" t="0"/>
          <a:stretch/>
        </p:blipFill>
        <p:spPr>
          <a:xfrm>
            <a:off x="841248" y="795528"/>
            <a:ext cx="603504" cy="603504"/>
          </a:xfrm>
          <a:prstGeom prst="rect">
            <a:avLst/>
          </a:prstGeom>
          <a:noFill/>
          <a:ln>
            <a:noFill/>
          </a:ln>
        </p:spPr>
      </p:pic>
      <p:sp>
        <p:nvSpPr>
          <p:cNvPr id="355" name="Google Shape;355;p33"/>
          <p:cNvSpPr txBox="1"/>
          <p:nvPr/>
        </p:nvSpPr>
        <p:spPr>
          <a:xfrm>
            <a:off x="1828800" y="594360"/>
            <a:ext cx="29262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000"/>
              <a:buFont typeface="Cambria"/>
              <a:buNone/>
            </a:pPr>
            <a:r>
              <a:rPr b="1" i="0" lang="en-US" sz="3000" u="none" cap="none" strike="noStrike">
                <a:solidFill>
                  <a:srgbClr val="1E2761"/>
                </a:solidFill>
                <a:latin typeface="Calibri"/>
                <a:ea typeface="Calibri"/>
                <a:cs typeface="Calibri"/>
                <a:sym typeface="Calibri"/>
              </a:rPr>
              <a:t>Health</a:t>
            </a:r>
            <a:endParaRPr i="0" sz="3000" u="none" cap="none" strike="noStrike">
              <a:solidFill>
                <a:schemeClr val="dk1"/>
              </a:solidFill>
              <a:latin typeface="Calibri"/>
              <a:ea typeface="Calibri"/>
              <a:cs typeface="Calibri"/>
              <a:sym typeface="Calibri"/>
            </a:endParaRPr>
          </a:p>
        </p:txBody>
      </p:sp>
      <p:sp>
        <p:nvSpPr>
          <p:cNvPr id="356" name="Google Shape;356;p33"/>
          <p:cNvSpPr txBox="1"/>
          <p:nvPr/>
        </p:nvSpPr>
        <p:spPr>
          <a:xfrm>
            <a:off x="1828800" y="1188720"/>
            <a:ext cx="2926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84A3"/>
              </a:buClr>
              <a:buSzPts val="1100"/>
              <a:buFont typeface="Calibri"/>
              <a:buNone/>
            </a:pPr>
            <a:r>
              <a:rPr b="0" i="0" lang="en-US" sz="1100" u="none" cap="none" strike="noStrike">
                <a:solidFill>
                  <a:srgbClr val="7C84A3"/>
                </a:solidFill>
                <a:latin typeface="Calibri"/>
                <a:ea typeface="Calibri"/>
                <a:cs typeface="Calibri"/>
                <a:sym typeface="Calibri"/>
              </a:rPr>
              <a:t>Theme 1 of 6</a:t>
            </a:r>
            <a:endParaRPr b="0" i="0" sz="1100" u="none" cap="none" strike="noStrike">
              <a:solidFill>
                <a:schemeClr val="dk1"/>
              </a:solidFill>
              <a:latin typeface="Calibri"/>
              <a:ea typeface="Calibri"/>
              <a:cs typeface="Calibri"/>
              <a:sym typeface="Calibri"/>
            </a:endParaRPr>
          </a:p>
        </p:txBody>
      </p:sp>
      <p:sp>
        <p:nvSpPr>
          <p:cNvPr id="357" name="Google Shape;357;p33"/>
          <p:cNvSpPr/>
          <p:nvPr/>
        </p:nvSpPr>
        <p:spPr>
          <a:xfrm>
            <a:off x="640080" y="1828800"/>
            <a:ext cx="3383400" cy="3566100"/>
          </a:xfrm>
          <a:prstGeom prst="roundRect">
            <a:avLst>
              <a:gd fmla="val 2703" name="adj"/>
            </a:avLst>
          </a:prstGeom>
          <a:solidFill>
            <a:srgbClr val="F5F7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3"/>
          <p:cNvSpPr txBox="1"/>
          <p:nvPr/>
        </p:nvSpPr>
        <p:spPr>
          <a:xfrm>
            <a:off x="868680" y="2011680"/>
            <a:ext cx="2926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C7A2E"/>
              </a:buClr>
              <a:buSzPts val="1000"/>
              <a:buFont typeface="Calibri"/>
              <a:buNone/>
            </a:pPr>
            <a:r>
              <a:rPr b="1" i="0" lang="en-US" sz="1000" u="none" cap="none" strike="noStrike">
                <a:solidFill>
                  <a:schemeClr val="dk1"/>
                </a:solidFill>
                <a:latin typeface="Calibri"/>
                <a:ea typeface="Calibri"/>
                <a:cs typeface="Calibri"/>
                <a:sym typeface="Calibri"/>
              </a:rPr>
              <a:t>2030 WORK, IN BRIEF</a:t>
            </a:r>
            <a:endParaRPr b="0" i="0" sz="1000" u="none" cap="none" strike="noStrike">
              <a:solidFill>
                <a:schemeClr val="dk1"/>
              </a:solidFill>
              <a:latin typeface="Calibri"/>
              <a:ea typeface="Calibri"/>
              <a:cs typeface="Calibri"/>
              <a:sym typeface="Calibri"/>
            </a:endParaRPr>
          </a:p>
        </p:txBody>
      </p:sp>
      <p:sp>
        <p:nvSpPr>
          <p:cNvPr id="359" name="Google Shape;359;p33"/>
          <p:cNvSpPr txBox="1"/>
          <p:nvPr/>
        </p:nvSpPr>
        <p:spPr>
          <a:xfrm>
            <a:off x="868680" y="2331720"/>
            <a:ext cx="2926200" cy="2926200"/>
          </a:xfrm>
          <a:prstGeom prst="rect">
            <a:avLst/>
          </a:prstGeom>
          <a:noFill/>
          <a:ln>
            <a:noFill/>
          </a:ln>
        </p:spPr>
        <p:txBody>
          <a:bodyPr anchorCtr="0" anchor="ctr" bIns="0" lIns="0" spcFirstLastPara="1" rIns="0" wrap="square" tIns="0">
            <a:noAutofit/>
          </a:bodyPr>
          <a:lstStyle/>
          <a:p>
            <a:pPr indent="0" lvl="0" marL="0" rtl="0" algn="l">
              <a:lnSpc>
                <a:spcPct val="123809"/>
              </a:lnSpc>
              <a:spcBef>
                <a:spcPts val="0"/>
              </a:spcBef>
              <a:spcAft>
                <a:spcPts val="0"/>
              </a:spcAft>
              <a:buClr>
                <a:srgbClr val="3A3F55"/>
              </a:buClr>
              <a:buSzPts val="1050"/>
              <a:buFont typeface="Calibri"/>
              <a:buNone/>
            </a:pPr>
            <a:r>
              <a:rPr i="1" lang="en-US" sz="1600">
                <a:solidFill>
                  <a:srgbClr val="3A3F55"/>
                </a:solidFill>
                <a:latin typeface="Calibri"/>
                <a:ea typeface="Calibri"/>
                <a:cs typeface="Calibri"/>
                <a:sym typeface="Calibri"/>
              </a:rPr>
              <a:t>Traced health moving from treatment toward prevention, patient-owned data and hospitals rebuilt for early intervention — plus new disease risk from a warmer, more connected world.</a:t>
            </a:r>
            <a:endParaRPr b="0" i="0" sz="1600" u="none" cap="none" strike="noStrike">
              <a:solidFill>
                <a:schemeClr val="dk1"/>
              </a:solidFill>
              <a:latin typeface="Calibri"/>
              <a:ea typeface="Calibri"/>
              <a:cs typeface="Calibri"/>
              <a:sym typeface="Calibri"/>
            </a:endParaRPr>
          </a:p>
        </p:txBody>
      </p:sp>
      <p:sp>
        <p:nvSpPr>
          <p:cNvPr id="360" name="Google Shape;360;p33"/>
          <p:cNvSpPr txBox="1"/>
          <p:nvPr/>
        </p:nvSpPr>
        <p:spPr>
          <a:xfrm>
            <a:off x="4343400" y="594360"/>
            <a:ext cx="7315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200"/>
              <a:buFont typeface="Calibri"/>
              <a:buNone/>
            </a:pPr>
            <a:r>
              <a:rPr b="1" i="0" lang="en-US" sz="1200" u="none" cap="none" strike="noStrike">
                <a:solidFill>
                  <a:srgbClr val="1E2761"/>
                </a:solidFill>
                <a:latin typeface="Calibri"/>
                <a:ea typeface="Calibri"/>
                <a:cs typeface="Calibri"/>
                <a:sym typeface="Calibri"/>
              </a:rPr>
              <a:t>TWO </a:t>
            </a:r>
            <a:r>
              <a:rPr b="1" lang="en-US" sz="1200">
                <a:solidFill>
                  <a:srgbClr val="1E2761"/>
                </a:solidFill>
                <a:latin typeface="Calibri"/>
                <a:ea typeface="Calibri"/>
                <a:cs typeface="Calibri"/>
                <a:sym typeface="Calibri"/>
              </a:rPr>
              <a:t>DISRUPTIONS</a:t>
            </a:r>
            <a:r>
              <a:rPr b="1" i="0" lang="en-US" sz="1200" u="none" cap="none" strike="noStrike">
                <a:solidFill>
                  <a:srgbClr val="1E2761"/>
                </a:solidFill>
                <a:latin typeface="Calibri"/>
                <a:ea typeface="Calibri"/>
                <a:cs typeface="Calibri"/>
                <a:sym typeface="Calibri"/>
              </a:rPr>
              <a:t> FOR 2035</a:t>
            </a:r>
            <a:endParaRPr b="0" i="0" sz="1200" u="none" cap="none" strike="noStrike">
              <a:solidFill>
                <a:schemeClr val="dk1"/>
              </a:solidFill>
              <a:latin typeface="Calibri"/>
              <a:ea typeface="Calibri"/>
              <a:cs typeface="Calibri"/>
              <a:sym typeface="Calibri"/>
            </a:endParaRPr>
          </a:p>
        </p:txBody>
      </p:sp>
      <p:sp>
        <p:nvSpPr>
          <p:cNvPr id="361" name="Google Shape;361;p33"/>
          <p:cNvSpPr/>
          <p:nvPr/>
        </p:nvSpPr>
        <p:spPr>
          <a:xfrm>
            <a:off x="4343400" y="100584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3"/>
          <p:cNvSpPr txBox="1"/>
          <p:nvPr/>
        </p:nvSpPr>
        <p:spPr>
          <a:xfrm>
            <a:off x="4755001" y="1207000"/>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chemeClr val="lt1"/>
              </a:buClr>
              <a:buSzPts val="1650"/>
              <a:buFont typeface="Cambria"/>
              <a:buNone/>
            </a:pPr>
            <a:r>
              <a:rPr lang="en-US" sz="2050">
                <a:solidFill>
                  <a:srgbClr val="FFFFFF"/>
                </a:solidFill>
                <a:latin typeface="Calibri"/>
                <a:ea typeface="Calibri"/>
                <a:cs typeface="Calibri"/>
                <a:sym typeface="Calibri"/>
              </a:rPr>
              <a:t>Life expectancy for the top 1% reaches 100 by 2035, driven by personal health tech — opening a 20-year gap between who can buy more years and who can't.</a:t>
            </a:r>
            <a:endParaRPr i="0" sz="2050" u="none" cap="none" strike="noStrike">
              <a:solidFill>
                <a:schemeClr val="dk1"/>
              </a:solidFill>
              <a:latin typeface="Calibri"/>
              <a:ea typeface="Calibri"/>
              <a:cs typeface="Calibri"/>
              <a:sym typeface="Calibri"/>
            </a:endParaRPr>
          </a:p>
        </p:txBody>
      </p:sp>
      <p:sp>
        <p:nvSpPr>
          <p:cNvPr id="363" name="Google Shape;363;p33"/>
          <p:cNvSpPr/>
          <p:nvPr/>
        </p:nvSpPr>
        <p:spPr>
          <a:xfrm>
            <a:off x="4343400" y="365760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3"/>
          <p:cNvSpPr txBox="1"/>
          <p:nvPr/>
        </p:nvSpPr>
        <p:spPr>
          <a:xfrm>
            <a:off x="4755125" y="3858775"/>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chemeClr val="lt1"/>
              </a:buClr>
              <a:buSzPts val="1650"/>
              <a:buFont typeface="Cambria"/>
              <a:buNone/>
            </a:pPr>
            <a:r>
              <a:t/>
            </a:r>
            <a:endParaRPr b="0" i="0" sz="1650" u="none" cap="none" strike="noStrike">
              <a:solidFill>
                <a:srgbClr val="FFFFFF"/>
              </a:solidFill>
              <a:latin typeface="Calibri"/>
              <a:ea typeface="Calibri"/>
              <a:cs typeface="Calibri"/>
              <a:sym typeface="Calibri"/>
            </a:endParaRPr>
          </a:p>
        </p:txBody>
      </p:sp>
      <p:sp>
        <p:nvSpPr>
          <p:cNvPr id="365" name="Google Shape;365;p33"/>
          <p:cNvSpPr txBox="1"/>
          <p:nvPr/>
        </p:nvSpPr>
        <p:spPr>
          <a:xfrm>
            <a:off x="4686451" y="3858750"/>
            <a:ext cx="6629100" cy="19293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FFFFFF"/>
              </a:buClr>
              <a:buSzPts val="1650"/>
              <a:buFont typeface="Cambria"/>
              <a:buNone/>
            </a:pPr>
            <a:r>
              <a:rPr i="0" lang="en-US" sz="2050" u="none" cap="none" strike="noStrike">
                <a:solidFill>
                  <a:srgbClr val="FFFFFF"/>
                </a:solidFill>
                <a:latin typeface="Calibri"/>
                <a:ea typeface="Calibri"/>
                <a:cs typeface="Calibri"/>
                <a:sym typeface="Calibri"/>
              </a:rPr>
              <a:t>By 2035, biological age</a:t>
            </a:r>
            <a:r>
              <a:rPr lang="en-US" sz="2050">
                <a:solidFill>
                  <a:srgbClr val="FFFFFF"/>
                </a:solidFill>
                <a:latin typeface="Calibri"/>
                <a:ea typeface="Calibri"/>
                <a:cs typeface="Calibri"/>
                <a:sym typeface="Calibri"/>
              </a:rPr>
              <a:t>,</a:t>
            </a:r>
            <a:r>
              <a:rPr i="0" lang="en-US" sz="2050" u="none" cap="none" strike="noStrike">
                <a:solidFill>
                  <a:srgbClr val="FFFFFF"/>
                </a:solidFill>
                <a:latin typeface="Calibri"/>
                <a:ea typeface="Calibri"/>
                <a:cs typeface="Calibri"/>
                <a:sym typeface="Calibri"/>
              </a:rPr>
              <a:t> not chronological age</a:t>
            </a:r>
            <a:r>
              <a:rPr lang="en-US" sz="2050">
                <a:solidFill>
                  <a:srgbClr val="FFFFFF"/>
                </a:solidFill>
                <a:latin typeface="Calibri"/>
                <a:ea typeface="Calibri"/>
                <a:cs typeface="Calibri"/>
                <a:sym typeface="Calibri"/>
              </a:rPr>
              <a:t>,</a:t>
            </a:r>
            <a:r>
              <a:rPr i="0" lang="en-US" sz="2050" u="none" cap="none" strike="noStrike">
                <a:solidFill>
                  <a:srgbClr val="FFFFFF"/>
                </a:solidFill>
                <a:latin typeface="Calibri"/>
                <a:ea typeface="Calibri"/>
                <a:cs typeface="Calibri"/>
                <a:sym typeface="Calibri"/>
              </a:rPr>
              <a:t> </a:t>
            </a:r>
            <a:r>
              <a:rPr lang="en-US" sz="2050">
                <a:solidFill>
                  <a:srgbClr val="FFFFFF"/>
                </a:solidFill>
                <a:latin typeface="Calibri"/>
                <a:ea typeface="Calibri"/>
                <a:cs typeface="Calibri"/>
                <a:sym typeface="Calibri"/>
              </a:rPr>
              <a:t>will</a:t>
            </a:r>
            <a:r>
              <a:rPr i="0" lang="en-US" sz="2050" u="none" cap="none" strike="noStrike">
                <a:solidFill>
                  <a:srgbClr val="FFFFFF"/>
                </a:solidFill>
                <a:latin typeface="Calibri"/>
                <a:ea typeface="Calibri"/>
                <a:cs typeface="Calibri"/>
                <a:sym typeface="Calibri"/>
              </a:rPr>
              <a:t> be a standard line item in hiring and insurance underwriting.</a:t>
            </a:r>
            <a:endParaRPr i="0" sz="20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4"/>
          <p:cNvSpPr/>
          <p:nvPr/>
        </p:nvSpPr>
        <p:spPr>
          <a:xfrm>
            <a:off x="10972800" y="-1371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4"/>
          <p:cNvSpPr/>
          <p:nvPr/>
        </p:nvSpPr>
        <p:spPr>
          <a:xfrm>
            <a:off x="10424160" y="-68580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4"/>
          <p:cNvSpPr/>
          <p:nvPr/>
        </p:nvSpPr>
        <p:spPr>
          <a:xfrm>
            <a:off x="9875520" y="-123444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34"/>
          <p:cNvSpPr/>
          <p:nvPr/>
        </p:nvSpPr>
        <p:spPr>
          <a:xfrm>
            <a:off x="9326880" y="-178308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4"/>
          <p:cNvSpPr/>
          <p:nvPr/>
        </p:nvSpPr>
        <p:spPr>
          <a:xfrm>
            <a:off x="640080" y="1828800"/>
            <a:ext cx="3383400" cy="3566100"/>
          </a:xfrm>
          <a:prstGeom prst="roundRect">
            <a:avLst>
              <a:gd fmla="val 2703" name="adj"/>
            </a:avLst>
          </a:prstGeom>
          <a:solidFill>
            <a:srgbClr val="F5F7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4"/>
          <p:cNvSpPr txBox="1"/>
          <p:nvPr/>
        </p:nvSpPr>
        <p:spPr>
          <a:xfrm>
            <a:off x="868680" y="2011680"/>
            <a:ext cx="2926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C7A2E"/>
              </a:buClr>
              <a:buSzPts val="1000"/>
              <a:buFont typeface="Calibri"/>
              <a:buNone/>
            </a:pPr>
            <a:r>
              <a:rPr b="1" i="0" lang="en-US" sz="1000" u="none" cap="none" strike="noStrike">
                <a:solidFill>
                  <a:schemeClr val="dk1"/>
                </a:solidFill>
                <a:latin typeface="Calibri"/>
                <a:ea typeface="Calibri"/>
                <a:cs typeface="Calibri"/>
                <a:sym typeface="Calibri"/>
              </a:rPr>
              <a:t>2030 WORK, IN BRIEF</a:t>
            </a:r>
            <a:endParaRPr b="0" i="0" sz="1000" u="none" cap="none" strike="noStrike">
              <a:solidFill>
                <a:schemeClr val="dk1"/>
              </a:solidFill>
              <a:latin typeface="Calibri"/>
              <a:ea typeface="Calibri"/>
              <a:cs typeface="Calibri"/>
              <a:sym typeface="Calibri"/>
            </a:endParaRPr>
          </a:p>
        </p:txBody>
      </p:sp>
      <p:sp>
        <p:nvSpPr>
          <p:cNvPr id="376" name="Google Shape;376;p34"/>
          <p:cNvSpPr txBox="1"/>
          <p:nvPr/>
        </p:nvSpPr>
        <p:spPr>
          <a:xfrm>
            <a:off x="868680" y="2331720"/>
            <a:ext cx="2926200" cy="2926200"/>
          </a:xfrm>
          <a:prstGeom prst="rect">
            <a:avLst/>
          </a:prstGeom>
          <a:noFill/>
          <a:ln>
            <a:noFill/>
          </a:ln>
        </p:spPr>
        <p:txBody>
          <a:bodyPr anchorCtr="0" anchor="ctr" bIns="0" lIns="0" spcFirstLastPara="1" rIns="0" wrap="square" tIns="0">
            <a:noAutofit/>
          </a:bodyPr>
          <a:lstStyle/>
          <a:p>
            <a:pPr indent="0" lvl="0" marL="0" rtl="0" algn="l">
              <a:lnSpc>
                <a:spcPct val="123809"/>
              </a:lnSpc>
              <a:spcBef>
                <a:spcPts val="0"/>
              </a:spcBef>
              <a:spcAft>
                <a:spcPts val="0"/>
              </a:spcAft>
              <a:buClr>
                <a:srgbClr val="3A3F55"/>
              </a:buClr>
              <a:buSzPts val="1050"/>
              <a:buFont typeface="Calibri"/>
              <a:buNone/>
            </a:pPr>
            <a:r>
              <a:rPr i="1" lang="en-US" sz="1600">
                <a:solidFill>
                  <a:srgbClr val="3A3F55"/>
                </a:solidFill>
                <a:latin typeface="Calibri"/>
                <a:ea typeface="Calibri"/>
                <a:cs typeface="Calibri"/>
                <a:sym typeface="Calibri"/>
              </a:rPr>
              <a:t>Explored how work, talent and organisational structures are being reshaped by more open, flexible employment models, alongside early levies on data and emerging economic assets.</a:t>
            </a:r>
            <a:endParaRPr sz="1550">
              <a:solidFill>
                <a:schemeClr val="dk1"/>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p:txBody>
      </p:sp>
      <p:sp>
        <p:nvSpPr>
          <p:cNvPr id="377" name="Google Shape;377;p34"/>
          <p:cNvSpPr txBox="1"/>
          <p:nvPr/>
        </p:nvSpPr>
        <p:spPr>
          <a:xfrm>
            <a:off x="4343400" y="594360"/>
            <a:ext cx="7315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200"/>
              <a:buFont typeface="Calibri"/>
              <a:buNone/>
            </a:pPr>
            <a:r>
              <a:rPr b="1" i="0" lang="en-US" sz="1200" u="none" cap="none" strike="noStrike">
                <a:solidFill>
                  <a:srgbClr val="1E2761"/>
                </a:solidFill>
                <a:latin typeface="Calibri"/>
                <a:ea typeface="Calibri"/>
                <a:cs typeface="Calibri"/>
                <a:sym typeface="Calibri"/>
              </a:rPr>
              <a:t>TWO </a:t>
            </a:r>
            <a:r>
              <a:rPr b="1" lang="en-US" sz="1200">
                <a:solidFill>
                  <a:srgbClr val="1E2761"/>
                </a:solidFill>
                <a:latin typeface="Calibri"/>
                <a:ea typeface="Calibri"/>
                <a:cs typeface="Calibri"/>
                <a:sym typeface="Calibri"/>
              </a:rPr>
              <a:t>DISRUPTIONS</a:t>
            </a:r>
            <a:r>
              <a:rPr b="1" i="0" lang="en-US" sz="1200" u="none" cap="none" strike="noStrike">
                <a:solidFill>
                  <a:srgbClr val="1E2761"/>
                </a:solidFill>
                <a:latin typeface="Calibri"/>
                <a:ea typeface="Calibri"/>
                <a:cs typeface="Calibri"/>
                <a:sym typeface="Calibri"/>
              </a:rPr>
              <a:t> FOR 2035</a:t>
            </a:r>
            <a:endParaRPr b="0" i="0" sz="1200" u="none" cap="none" strike="noStrike">
              <a:solidFill>
                <a:schemeClr val="dk1"/>
              </a:solidFill>
              <a:latin typeface="Calibri"/>
              <a:ea typeface="Calibri"/>
              <a:cs typeface="Calibri"/>
              <a:sym typeface="Calibri"/>
            </a:endParaRPr>
          </a:p>
        </p:txBody>
      </p:sp>
      <p:sp>
        <p:nvSpPr>
          <p:cNvPr id="378" name="Google Shape;378;p34"/>
          <p:cNvSpPr/>
          <p:nvPr/>
        </p:nvSpPr>
        <p:spPr>
          <a:xfrm>
            <a:off x="4343400" y="100584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4"/>
          <p:cNvSpPr/>
          <p:nvPr/>
        </p:nvSpPr>
        <p:spPr>
          <a:xfrm>
            <a:off x="4343400" y="365760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US" sz="2050">
                <a:solidFill>
                  <a:srgbClr val="FFFFFF"/>
                </a:solidFill>
                <a:latin typeface="Calibri"/>
                <a:ea typeface="Calibri"/>
                <a:cs typeface="Calibri"/>
                <a:sym typeface="Calibri"/>
              </a:rPr>
              <a:t>The four-day work week becomes statutory across a critical mass of OECD economies by 2035.</a:t>
            </a:r>
            <a:endParaRPr sz="2050">
              <a:solidFill>
                <a:srgbClr val="FFFFFF"/>
              </a:solidFill>
              <a:latin typeface="Calibri"/>
              <a:ea typeface="Calibri"/>
              <a:cs typeface="Calibri"/>
              <a:sym typeface="Calibri"/>
            </a:endParaRPr>
          </a:p>
        </p:txBody>
      </p:sp>
      <p:sp>
        <p:nvSpPr>
          <p:cNvPr id="380" name="Google Shape;380;p34"/>
          <p:cNvSpPr txBox="1"/>
          <p:nvPr/>
        </p:nvSpPr>
        <p:spPr>
          <a:xfrm>
            <a:off x="4686450" y="1207000"/>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By 2035, </a:t>
            </a:r>
            <a:r>
              <a:rPr lang="en-US" sz="2050">
                <a:solidFill>
                  <a:srgbClr val="FFFFFF"/>
                </a:solidFill>
                <a:latin typeface="Calibri"/>
                <a:ea typeface="Calibri"/>
                <a:cs typeface="Calibri"/>
                <a:sym typeface="Calibri"/>
              </a:rPr>
              <a:t>Federal court systems will take a back seat to the World Trade Organization as a result of the current surge in nation-states directly investing in global corporations.</a:t>
            </a:r>
            <a:endParaRPr sz="2050">
              <a:solidFill>
                <a:srgbClr val="FFFFFF"/>
              </a:solidFill>
              <a:latin typeface="Calibri"/>
              <a:ea typeface="Calibri"/>
              <a:cs typeface="Calibri"/>
              <a:sym typeface="Calibri"/>
            </a:endParaRPr>
          </a:p>
        </p:txBody>
      </p:sp>
      <p:sp>
        <p:nvSpPr>
          <p:cNvPr id="381" name="Google Shape;381;p34"/>
          <p:cNvSpPr/>
          <p:nvPr/>
        </p:nvSpPr>
        <p:spPr>
          <a:xfrm>
            <a:off x="640080" y="594360"/>
            <a:ext cx="1005900" cy="10059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coins.png" id="382" name="Google Shape;382;p34"/>
          <p:cNvPicPr preferRelativeResize="0"/>
          <p:nvPr/>
        </p:nvPicPr>
        <p:blipFill rotWithShape="1">
          <a:blip r:embed="rId3">
            <a:alphaModFix/>
          </a:blip>
          <a:srcRect b="0" l="0" r="0" t="0"/>
          <a:stretch/>
        </p:blipFill>
        <p:spPr>
          <a:xfrm>
            <a:off x="841248" y="795528"/>
            <a:ext cx="603504" cy="603504"/>
          </a:xfrm>
          <a:prstGeom prst="rect">
            <a:avLst/>
          </a:prstGeom>
          <a:noFill/>
          <a:ln>
            <a:noFill/>
          </a:ln>
        </p:spPr>
      </p:pic>
      <p:sp>
        <p:nvSpPr>
          <p:cNvPr id="383" name="Google Shape;383;p34"/>
          <p:cNvSpPr txBox="1"/>
          <p:nvPr/>
        </p:nvSpPr>
        <p:spPr>
          <a:xfrm>
            <a:off x="1828800" y="594360"/>
            <a:ext cx="29262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000"/>
              <a:buFont typeface="Cambria"/>
              <a:buNone/>
            </a:pPr>
            <a:r>
              <a:rPr b="1" i="0" lang="en-US" sz="3000" u="none" cap="none" strike="noStrike">
                <a:solidFill>
                  <a:srgbClr val="1E2761"/>
                </a:solidFill>
                <a:latin typeface="Calibri"/>
                <a:ea typeface="Calibri"/>
                <a:cs typeface="Calibri"/>
                <a:sym typeface="Calibri"/>
              </a:rPr>
              <a:t>Wealth</a:t>
            </a:r>
            <a:endParaRPr i="0" sz="3000" u="none" cap="none" strike="noStrike">
              <a:solidFill>
                <a:schemeClr val="dk1"/>
              </a:solidFill>
              <a:latin typeface="Calibri"/>
              <a:ea typeface="Calibri"/>
              <a:cs typeface="Calibri"/>
              <a:sym typeface="Calibri"/>
            </a:endParaRPr>
          </a:p>
        </p:txBody>
      </p:sp>
      <p:sp>
        <p:nvSpPr>
          <p:cNvPr id="384" name="Google Shape;384;p34"/>
          <p:cNvSpPr txBox="1"/>
          <p:nvPr/>
        </p:nvSpPr>
        <p:spPr>
          <a:xfrm>
            <a:off x="1828800" y="1188720"/>
            <a:ext cx="2926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84A3"/>
              </a:buClr>
              <a:buSzPts val="1100"/>
              <a:buFont typeface="Calibri"/>
              <a:buNone/>
            </a:pPr>
            <a:r>
              <a:rPr b="0" i="0" lang="en-US" sz="1100" u="none" cap="none" strike="noStrike">
                <a:solidFill>
                  <a:srgbClr val="7C84A3"/>
                </a:solidFill>
                <a:latin typeface="Calibri"/>
                <a:ea typeface="Calibri"/>
                <a:cs typeface="Calibri"/>
                <a:sym typeface="Calibri"/>
              </a:rPr>
              <a:t>Theme 2 of 6</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5"/>
          <p:cNvSpPr/>
          <p:nvPr/>
        </p:nvSpPr>
        <p:spPr>
          <a:xfrm>
            <a:off x="10972800" y="-1371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5"/>
          <p:cNvSpPr/>
          <p:nvPr/>
        </p:nvSpPr>
        <p:spPr>
          <a:xfrm>
            <a:off x="10424160" y="-68580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5"/>
          <p:cNvSpPr/>
          <p:nvPr/>
        </p:nvSpPr>
        <p:spPr>
          <a:xfrm>
            <a:off x="9875520" y="-123444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5"/>
          <p:cNvSpPr/>
          <p:nvPr/>
        </p:nvSpPr>
        <p:spPr>
          <a:xfrm>
            <a:off x="9326880" y="-178308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5"/>
          <p:cNvSpPr/>
          <p:nvPr/>
        </p:nvSpPr>
        <p:spPr>
          <a:xfrm>
            <a:off x="640080" y="1828800"/>
            <a:ext cx="3383400" cy="3566100"/>
          </a:xfrm>
          <a:prstGeom prst="roundRect">
            <a:avLst>
              <a:gd fmla="val 2703" name="adj"/>
            </a:avLst>
          </a:prstGeom>
          <a:solidFill>
            <a:srgbClr val="F5F7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5"/>
          <p:cNvSpPr txBox="1"/>
          <p:nvPr/>
        </p:nvSpPr>
        <p:spPr>
          <a:xfrm>
            <a:off x="868680" y="2011680"/>
            <a:ext cx="2926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C7A2E"/>
              </a:buClr>
              <a:buSzPts val="1000"/>
              <a:buFont typeface="Calibri"/>
              <a:buNone/>
            </a:pPr>
            <a:r>
              <a:rPr b="1" i="0" lang="en-US" sz="1000" u="none" cap="none" strike="noStrike">
                <a:solidFill>
                  <a:schemeClr val="dk1"/>
                </a:solidFill>
                <a:latin typeface="Calibri"/>
                <a:ea typeface="Calibri"/>
                <a:cs typeface="Calibri"/>
                <a:sym typeface="Calibri"/>
              </a:rPr>
              <a:t>2030 WORK, IN BRIEF</a:t>
            </a:r>
            <a:endParaRPr b="0" i="0" sz="1000" u="none" cap="none" strike="noStrike">
              <a:solidFill>
                <a:schemeClr val="dk1"/>
              </a:solidFill>
              <a:latin typeface="Calibri"/>
              <a:ea typeface="Calibri"/>
              <a:cs typeface="Calibri"/>
              <a:sym typeface="Calibri"/>
            </a:endParaRPr>
          </a:p>
        </p:txBody>
      </p:sp>
      <p:sp>
        <p:nvSpPr>
          <p:cNvPr id="395" name="Google Shape;395;p35"/>
          <p:cNvSpPr txBox="1"/>
          <p:nvPr/>
        </p:nvSpPr>
        <p:spPr>
          <a:xfrm>
            <a:off x="868680" y="2331720"/>
            <a:ext cx="2926200" cy="2926200"/>
          </a:xfrm>
          <a:prstGeom prst="rect">
            <a:avLst/>
          </a:prstGeom>
          <a:noFill/>
          <a:ln>
            <a:noFill/>
          </a:ln>
        </p:spPr>
        <p:txBody>
          <a:bodyPr anchorCtr="0" anchor="ctr" bIns="0" lIns="0" spcFirstLastPara="1" rIns="0" wrap="square" tIns="0">
            <a:noAutofit/>
          </a:bodyPr>
          <a:lstStyle/>
          <a:p>
            <a:pPr indent="0" lvl="0" marL="0" rtl="0" algn="l">
              <a:lnSpc>
                <a:spcPct val="123809"/>
              </a:lnSpc>
              <a:spcBef>
                <a:spcPts val="0"/>
              </a:spcBef>
              <a:spcAft>
                <a:spcPts val="0"/>
              </a:spcAft>
              <a:buClr>
                <a:srgbClr val="3A3F55"/>
              </a:buClr>
              <a:buSzPts val="1050"/>
              <a:buFont typeface="Calibri"/>
              <a:buNone/>
            </a:pPr>
            <a:r>
              <a:rPr i="1" lang="en-US" sz="1600">
                <a:solidFill>
                  <a:srgbClr val="3A3F55"/>
                </a:solidFill>
                <a:latin typeface="Calibri"/>
                <a:ea typeface="Calibri"/>
                <a:cs typeface="Calibri"/>
                <a:sym typeface="Calibri"/>
              </a:rPr>
              <a:t>We touched open organisational models, wellbeing, and philanthropy.</a:t>
            </a:r>
            <a:endParaRPr sz="1250">
              <a:solidFill>
                <a:schemeClr val="dk1"/>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p:txBody>
      </p:sp>
      <p:sp>
        <p:nvSpPr>
          <p:cNvPr id="396" name="Google Shape;396;p35"/>
          <p:cNvSpPr txBox="1"/>
          <p:nvPr/>
        </p:nvSpPr>
        <p:spPr>
          <a:xfrm>
            <a:off x="4343400" y="594360"/>
            <a:ext cx="7315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200"/>
              <a:buFont typeface="Calibri"/>
              <a:buNone/>
            </a:pPr>
            <a:r>
              <a:rPr b="1" i="0" lang="en-US" sz="1200" u="none" cap="none" strike="noStrike">
                <a:solidFill>
                  <a:srgbClr val="1E2761"/>
                </a:solidFill>
                <a:latin typeface="Calibri"/>
                <a:ea typeface="Calibri"/>
                <a:cs typeface="Calibri"/>
                <a:sym typeface="Calibri"/>
              </a:rPr>
              <a:t>TWO </a:t>
            </a:r>
            <a:r>
              <a:rPr b="1" lang="en-US" sz="1200">
                <a:solidFill>
                  <a:srgbClr val="1E2761"/>
                </a:solidFill>
                <a:latin typeface="Calibri"/>
                <a:ea typeface="Calibri"/>
                <a:cs typeface="Calibri"/>
                <a:sym typeface="Calibri"/>
              </a:rPr>
              <a:t>DISRUPTIONS</a:t>
            </a:r>
            <a:r>
              <a:rPr b="1" i="0" lang="en-US" sz="1200" u="none" cap="none" strike="noStrike">
                <a:solidFill>
                  <a:srgbClr val="1E2761"/>
                </a:solidFill>
                <a:latin typeface="Calibri"/>
                <a:ea typeface="Calibri"/>
                <a:cs typeface="Calibri"/>
                <a:sym typeface="Calibri"/>
              </a:rPr>
              <a:t> FOR 2035</a:t>
            </a:r>
            <a:endParaRPr b="0" i="0" sz="1200" u="none" cap="none" strike="noStrike">
              <a:solidFill>
                <a:schemeClr val="dk1"/>
              </a:solidFill>
              <a:latin typeface="Calibri"/>
              <a:ea typeface="Calibri"/>
              <a:cs typeface="Calibri"/>
              <a:sym typeface="Calibri"/>
            </a:endParaRPr>
          </a:p>
        </p:txBody>
      </p:sp>
      <p:sp>
        <p:nvSpPr>
          <p:cNvPr id="397" name="Google Shape;397;p35"/>
          <p:cNvSpPr/>
          <p:nvPr/>
        </p:nvSpPr>
        <p:spPr>
          <a:xfrm>
            <a:off x="4343400" y="100584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5"/>
          <p:cNvSpPr txBox="1"/>
          <p:nvPr/>
        </p:nvSpPr>
        <p:spPr>
          <a:xfrm>
            <a:off x="4755001" y="1207000"/>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Employee disconnection and misery become a recognized workplace liability by 2035 — insurable, litigated and audited the same way harassment and fraud are today.</a:t>
            </a:r>
            <a:endParaRPr sz="2050">
              <a:solidFill>
                <a:srgbClr val="FFFFFF"/>
              </a:solidFill>
              <a:latin typeface="Calibri"/>
              <a:ea typeface="Calibri"/>
              <a:cs typeface="Calibri"/>
              <a:sym typeface="Calibri"/>
            </a:endParaRPr>
          </a:p>
        </p:txBody>
      </p:sp>
      <p:sp>
        <p:nvSpPr>
          <p:cNvPr id="399" name="Google Shape;399;p35"/>
          <p:cNvSpPr/>
          <p:nvPr/>
        </p:nvSpPr>
        <p:spPr>
          <a:xfrm>
            <a:off x="4343400" y="365760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5"/>
          <p:cNvSpPr txBox="1"/>
          <p:nvPr/>
        </p:nvSpPr>
        <p:spPr>
          <a:xfrm>
            <a:off x="4755125" y="3858775"/>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Wellbeing-adjusted growth could sit alongside market cap by 2035 as something reported, audited, and something you don’t yet track. OR Intergenerational skill exchange becomes a government-incentivized workplace policy by 2035.</a:t>
            </a:r>
            <a:endParaRPr sz="2050">
              <a:solidFill>
                <a:srgbClr val="FFFFFF"/>
              </a:solidFill>
              <a:latin typeface="Calibri"/>
              <a:ea typeface="Calibri"/>
              <a:cs typeface="Calibri"/>
              <a:sym typeface="Calibri"/>
            </a:endParaRPr>
          </a:p>
        </p:txBody>
      </p:sp>
      <p:sp>
        <p:nvSpPr>
          <p:cNvPr id="401" name="Google Shape;401;p35"/>
          <p:cNvSpPr/>
          <p:nvPr/>
        </p:nvSpPr>
        <p:spPr>
          <a:xfrm>
            <a:off x="640080" y="594360"/>
            <a:ext cx="1005900" cy="10059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smile.png" id="402" name="Google Shape;402;p35"/>
          <p:cNvPicPr preferRelativeResize="0"/>
          <p:nvPr/>
        </p:nvPicPr>
        <p:blipFill rotWithShape="1">
          <a:blip r:embed="rId3">
            <a:alphaModFix/>
          </a:blip>
          <a:srcRect b="0" l="0" r="0" t="0"/>
          <a:stretch/>
        </p:blipFill>
        <p:spPr>
          <a:xfrm>
            <a:off x="841248" y="795528"/>
            <a:ext cx="603504" cy="603504"/>
          </a:xfrm>
          <a:prstGeom prst="rect">
            <a:avLst/>
          </a:prstGeom>
          <a:noFill/>
          <a:ln>
            <a:noFill/>
          </a:ln>
        </p:spPr>
      </p:pic>
      <p:sp>
        <p:nvSpPr>
          <p:cNvPr id="403" name="Google Shape;403;p35"/>
          <p:cNvSpPr txBox="1"/>
          <p:nvPr/>
        </p:nvSpPr>
        <p:spPr>
          <a:xfrm>
            <a:off x="1828800" y="594360"/>
            <a:ext cx="29262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000"/>
              <a:buFont typeface="Cambria"/>
              <a:buNone/>
            </a:pPr>
            <a:r>
              <a:rPr b="1" i="0" lang="en-US" sz="3000" u="none" cap="none" strike="noStrike">
                <a:solidFill>
                  <a:srgbClr val="1E2761"/>
                </a:solidFill>
                <a:latin typeface="Calibri"/>
                <a:ea typeface="Calibri"/>
                <a:cs typeface="Calibri"/>
                <a:sym typeface="Calibri"/>
              </a:rPr>
              <a:t>Happiness</a:t>
            </a:r>
            <a:endParaRPr i="0" sz="3000" u="none" cap="none" strike="noStrike">
              <a:solidFill>
                <a:schemeClr val="dk1"/>
              </a:solidFill>
              <a:latin typeface="Calibri"/>
              <a:ea typeface="Calibri"/>
              <a:cs typeface="Calibri"/>
              <a:sym typeface="Calibri"/>
            </a:endParaRPr>
          </a:p>
        </p:txBody>
      </p:sp>
      <p:sp>
        <p:nvSpPr>
          <p:cNvPr id="404" name="Google Shape;404;p35"/>
          <p:cNvSpPr txBox="1"/>
          <p:nvPr/>
        </p:nvSpPr>
        <p:spPr>
          <a:xfrm>
            <a:off x="1828800" y="1188720"/>
            <a:ext cx="2926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84A3"/>
              </a:buClr>
              <a:buSzPts val="1100"/>
              <a:buFont typeface="Calibri"/>
              <a:buNone/>
            </a:pPr>
            <a:r>
              <a:rPr b="0" i="0" lang="en-US" sz="1100" u="none" cap="none" strike="noStrike">
                <a:solidFill>
                  <a:srgbClr val="7C84A3"/>
                </a:solidFill>
                <a:latin typeface="Calibri"/>
                <a:ea typeface="Calibri"/>
                <a:cs typeface="Calibri"/>
                <a:sym typeface="Calibri"/>
              </a:rPr>
              <a:t>Theme 3 of 6</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6"/>
          <p:cNvSpPr/>
          <p:nvPr/>
        </p:nvSpPr>
        <p:spPr>
          <a:xfrm>
            <a:off x="10972800" y="-1371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6"/>
          <p:cNvSpPr/>
          <p:nvPr/>
        </p:nvSpPr>
        <p:spPr>
          <a:xfrm>
            <a:off x="10424160" y="-68580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6"/>
          <p:cNvSpPr/>
          <p:nvPr/>
        </p:nvSpPr>
        <p:spPr>
          <a:xfrm>
            <a:off x="9875520" y="-123444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6"/>
          <p:cNvSpPr/>
          <p:nvPr/>
        </p:nvSpPr>
        <p:spPr>
          <a:xfrm>
            <a:off x="9326880" y="-178308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6"/>
          <p:cNvSpPr/>
          <p:nvPr/>
        </p:nvSpPr>
        <p:spPr>
          <a:xfrm>
            <a:off x="640080" y="1828800"/>
            <a:ext cx="3383400" cy="3566100"/>
          </a:xfrm>
          <a:prstGeom prst="roundRect">
            <a:avLst>
              <a:gd fmla="val 2703" name="adj"/>
            </a:avLst>
          </a:prstGeom>
          <a:solidFill>
            <a:srgbClr val="F5F7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6"/>
          <p:cNvSpPr txBox="1"/>
          <p:nvPr/>
        </p:nvSpPr>
        <p:spPr>
          <a:xfrm>
            <a:off x="868680" y="2011680"/>
            <a:ext cx="2926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C7A2E"/>
              </a:buClr>
              <a:buSzPts val="1000"/>
              <a:buFont typeface="Calibri"/>
              <a:buNone/>
            </a:pPr>
            <a:r>
              <a:rPr b="1" i="0" lang="en-US" sz="1000" u="none" cap="none" strike="noStrike">
                <a:solidFill>
                  <a:schemeClr val="dk1"/>
                </a:solidFill>
                <a:latin typeface="Calibri"/>
                <a:ea typeface="Calibri"/>
                <a:cs typeface="Calibri"/>
                <a:sym typeface="Calibri"/>
              </a:rPr>
              <a:t>2030 WORK, IN BRIEF</a:t>
            </a:r>
            <a:endParaRPr b="0" i="0" sz="1000" u="none" cap="none" strike="noStrike">
              <a:solidFill>
                <a:schemeClr val="dk1"/>
              </a:solidFill>
              <a:latin typeface="Calibri"/>
              <a:ea typeface="Calibri"/>
              <a:cs typeface="Calibri"/>
              <a:sym typeface="Calibri"/>
            </a:endParaRPr>
          </a:p>
        </p:txBody>
      </p:sp>
      <p:sp>
        <p:nvSpPr>
          <p:cNvPr id="415" name="Google Shape;415;p36"/>
          <p:cNvSpPr txBox="1"/>
          <p:nvPr/>
        </p:nvSpPr>
        <p:spPr>
          <a:xfrm>
            <a:off x="868680" y="2331720"/>
            <a:ext cx="2926200" cy="2926200"/>
          </a:xfrm>
          <a:prstGeom prst="rect">
            <a:avLst/>
          </a:prstGeom>
          <a:noFill/>
          <a:ln>
            <a:noFill/>
          </a:ln>
        </p:spPr>
        <p:txBody>
          <a:bodyPr anchorCtr="0" anchor="ctr" bIns="0" lIns="0" spcFirstLastPara="1" rIns="0" wrap="square" tIns="0">
            <a:noAutofit/>
          </a:bodyPr>
          <a:lstStyle/>
          <a:p>
            <a:pPr indent="0" lvl="0" marL="0" rtl="0" algn="l">
              <a:lnSpc>
                <a:spcPct val="123809"/>
              </a:lnSpc>
              <a:spcBef>
                <a:spcPts val="0"/>
              </a:spcBef>
              <a:spcAft>
                <a:spcPts val="0"/>
              </a:spcAft>
              <a:buClr>
                <a:srgbClr val="3A3F55"/>
              </a:buClr>
              <a:buSzPts val="1050"/>
              <a:buFont typeface="Calibri"/>
              <a:buNone/>
            </a:pPr>
            <a:r>
              <a:rPr i="1" lang="en-US" sz="1600">
                <a:solidFill>
                  <a:srgbClr val="3A3F55"/>
                </a:solidFill>
                <a:latin typeface="Calibri"/>
                <a:ea typeface="Calibri"/>
                <a:cs typeface="Calibri"/>
                <a:sym typeface="Calibri"/>
              </a:rPr>
              <a:t>Looked at the physical movement of people, goods and resources — electric aviation, autonomous vehicles, and water systems under growing strain.</a:t>
            </a:r>
            <a:endParaRPr i="1" sz="1600">
              <a:solidFill>
                <a:srgbClr val="3A3F55"/>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p:txBody>
      </p:sp>
      <p:sp>
        <p:nvSpPr>
          <p:cNvPr id="416" name="Google Shape;416;p36"/>
          <p:cNvSpPr txBox="1"/>
          <p:nvPr/>
        </p:nvSpPr>
        <p:spPr>
          <a:xfrm>
            <a:off x="4343400" y="594360"/>
            <a:ext cx="7315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200"/>
              <a:buFont typeface="Calibri"/>
              <a:buNone/>
            </a:pPr>
            <a:r>
              <a:rPr b="1" i="0" lang="en-US" sz="1200" u="none" cap="none" strike="noStrike">
                <a:solidFill>
                  <a:srgbClr val="1E2761"/>
                </a:solidFill>
                <a:latin typeface="Calibri"/>
                <a:ea typeface="Calibri"/>
                <a:cs typeface="Calibri"/>
                <a:sym typeface="Calibri"/>
              </a:rPr>
              <a:t>TWO </a:t>
            </a:r>
            <a:r>
              <a:rPr b="1" lang="en-US" sz="1200">
                <a:solidFill>
                  <a:srgbClr val="1E2761"/>
                </a:solidFill>
                <a:latin typeface="Calibri"/>
                <a:ea typeface="Calibri"/>
                <a:cs typeface="Calibri"/>
                <a:sym typeface="Calibri"/>
              </a:rPr>
              <a:t>DISRUPTIONS</a:t>
            </a:r>
            <a:r>
              <a:rPr b="1" i="0" lang="en-US" sz="1200" u="none" cap="none" strike="noStrike">
                <a:solidFill>
                  <a:srgbClr val="1E2761"/>
                </a:solidFill>
                <a:latin typeface="Calibri"/>
                <a:ea typeface="Calibri"/>
                <a:cs typeface="Calibri"/>
                <a:sym typeface="Calibri"/>
              </a:rPr>
              <a:t> FOR 2035</a:t>
            </a:r>
            <a:endParaRPr b="0" i="0" sz="1200" u="none" cap="none" strike="noStrike">
              <a:solidFill>
                <a:schemeClr val="dk1"/>
              </a:solidFill>
              <a:latin typeface="Calibri"/>
              <a:ea typeface="Calibri"/>
              <a:cs typeface="Calibri"/>
              <a:sym typeface="Calibri"/>
            </a:endParaRPr>
          </a:p>
        </p:txBody>
      </p:sp>
      <p:sp>
        <p:nvSpPr>
          <p:cNvPr id="417" name="Google Shape;417;p36"/>
          <p:cNvSpPr/>
          <p:nvPr/>
        </p:nvSpPr>
        <p:spPr>
          <a:xfrm>
            <a:off x="4343400" y="100584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6"/>
          <p:cNvSpPr txBox="1"/>
          <p:nvPr/>
        </p:nvSpPr>
        <p:spPr>
          <a:xfrm>
            <a:off x="4755001" y="1207000"/>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Low-altitude airspace above facilities and cities becomes a contested, regulated resource — much like built infrastructure is today.</a:t>
            </a:r>
            <a:endParaRPr sz="2050">
              <a:solidFill>
                <a:srgbClr val="FFFFFF"/>
              </a:solidFill>
              <a:latin typeface="Calibri"/>
              <a:ea typeface="Calibri"/>
              <a:cs typeface="Calibri"/>
              <a:sym typeface="Calibri"/>
            </a:endParaRPr>
          </a:p>
        </p:txBody>
      </p:sp>
      <p:sp>
        <p:nvSpPr>
          <p:cNvPr id="419" name="Google Shape;419;p36"/>
          <p:cNvSpPr/>
          <p:nvPr/>
        </p:nvSpPr>
        <p:spPr>
          <a:xfrm>
            <a:off x="4343400" y="365760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6"/>
          <p:cNvSpPr txBox="1"/>
          <p:nvPr/>
        </p:nvSpPr>
        <p:spPr>
          <a:xfrm>
            <a:off x="4755125" y="3858775"/>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By 2035, r</a:t>
            </a:r>
            <a:r>
              <a:rPr lang="en-US" sz="2050">
                <a:solidFill>
                  <a:srgbClr val="FFFFFF"/>
                </a:solidFill>
                <a:latin typeface="Calibri"/>
                <a:ea typeface="Calibri"/>
                <a:cs typeface="Calibri"/>
                <a:sym typeface="Calibri"/>
              </a:rPr>
              <a:t>esiliency corridors immune to extreme weather events emerge in formerly undesirable parts of the globe, shifting global trade and migration flows. </a:t>
            </a:r>
            <a:endParaRPr sz="2050">
              <a:solidFill>
                <a:srgbClr val="FFFFFF"/>
              </a:solidFill>
              <a:latin typeface="Calibri"/>
              <a:ea typeface="Calibri"/>
              <a:cs typeface="Calibri"/>
              <a:sym typeface="Calibri"/>
            </a:endParaRPr>
          </a:p>
          <a:p>
            <a:pPr indent="0" lvl="0" marL="0" rtl="0" algn="l">
              <a:lnSpc>
                <a:spcPct val="133333"/>
              </a:lnSpc>
              <a:spcBef>
                <a:spcPts val="0"/>
              </a:spcBef>
              <a:spcAft>
                <a:spcPts val="0"/>
              </a:spcAft>
              <a:buClr>
                <a:srgbClr val="FFFFFF"/>
              </a:buClr>
              <a:buSzPts val="1650"/>
              <a:buFont typeface="Cambria"/>
              <a:buNone/>
            </a:pPr>
            <a:r>
              <a:t/>
            </a:r>
            <a:endParaRPr sz="2050">
              <a:solidFill>
                <a:srgbClr val="FFFFFF"/>
              </a:solidFill>
              <a:latin typeface="Calibri"/>
              <a:ea typeface="Calibri"/>
              <a:cs typeface="Calibri"/>
              <a:sym typeface="Calibri"/>
            </a:endParaRPr>
          </a:p>
        </p:txBody>
      </p:sp>
      <p:sp>
        <p:nvSpPr>
          <p:cNvPr id="421" name="Google Shape;421;p36"/>
          <p:cNvSpPr/>
          <p:nvPr/>
        </p:nvSpPr>
        <p:spPr>
          <a:xfrm>
            <a:off x="640080" y="594360"/>
            <a:ext cx="1005900" cy="10059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route.png" id="422" name="Google Shape;422;p36"/>
          <p:cNvPicPr preferRelativeResize="0"/>
          <p:nvPr/>
        </p:nvPicPr>
        <p:blipFill rotWithShape="1">
          <a:blip r:embed="rId3">
            <a:alphaModFix/>
          </a:blip>
          <a:srcRect b="0" l="0" r="0" t="0"/>
          <a:stretch/>
        </p:blipFill>
        <p:spPr>
          <a:xfrm>
            <a:off x="841248" y="795528"/>
            <a:ext cx="603504" cy="603504"/>
          </a:xfrm>
          <a:prstGeom prst="rect">
            <a:avLst/>
          </a:prstGeom>
          <a:noFill/>
          <a:ln>
            <a:noFill/>
          </a:ln>
        </p:spPr>
      </p:pic>
      <p:sp>
        <p:nvSpPr>
          <p:cNvPr id="423" name="Google Shape;423;p36"/>
          <p:cNvSpPr txBox="1"/>
          <p:nvPr/>
        </p:nvSpPr>
        <p:spPr>
          <a:xfrm>
            <a:off x="1828800" y="594360"/>
            <a:ext cx="29262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000"/>
              <a:buFont typeface="Cambria"/>
              <a:buNone/>
            </a:pPr>
            <a:r>
              <a:rPr b="1" i="0" lang="en-US" sz="3000" u="none" cap="none" strike="noStrike">
                <a:solidFill>
                  <a:srgbClr val="1E2761"/>
                </a:solidFill>
                <a:latin typeface="Calibri"/>
                <a:ea typeface="Calibri"/>
                <a:cs typeface="Calibri"/>
                <a:sym typeface="Calibri"/>
              </a:rPr>
              <a:t>Mobility</a:t>
            </a:r>
            <a:endParaRPr i="0" sz="3000" u="none" cap="none" strike="noStrike">
              <a:solidFill>
                <a:schemeClr val="dk1"/>
              </a:solidFill>
              <a:latin typeface="Calibri"/>
              <a:ea typeface="Calibri"/>
              <a:cs typeface="Calibri"/>
              <a:sym typeface="Calibri"/>
            </a:endParaRPr>
          </a:p>
        </p:txBody>
      </p:sp>
      <p:sp>
        <p:nvSpPr>
          <p:cNvPr id="424" name="Google Shape;424;p36"/>
          <p:cNvSpPr txBox="1"/>
          <p:nvPr/>
        </p:nvSpPr>
        <p:spPr>
          <a:xfrm>
            <a:off x="1828800" y="1188720"/>
            <a:ext cx="2926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84A3"/>
              </a:buClr>
              <a:buSzPts val="1100"/>
              <a:buFont typeface="Calibri"/>
              <a:buNone/>
            </a:pPr>
            <a:r>
              <a:rPr b="0" i="0" lang="en-US" sz="1100" u="none" cap="none" strike="noStrike">
                <a:solidFill>
                  <a:srgbClr val="7C84A3"/>
                </a:solidFill>
                <a:latin typeface="Calibri"/>
                <a:ea typeface="Calibri"/>
                <a:cs typeface="Calibri"/>
                <a:sym typeface="Calibri"/>
              </a:rPr>
              <a:t>Theme 4 of 6</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7"/>
          <p:cNvSpPr/>
          <p:nvPr/>
        </p:nvSpPr>
        <p:spPr>
          <a:xfrm>
            <a:off x="10972800" y="-1371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7"/>
          <p:cNvSpPr/>
          <p:nvPr/>
        </p:nvSpPr>
        <p:spPr>
          <a:xfrm>
            <a:off x="10424160" y="-68580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7"/>
          <p:cNvSpPr/>
          <p:nvPr/>
        </p:nvSpPr>
        <p:spPr>
          <a:xfrm>
            <a:off x="9875520" y="-123444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7"/>
          <p:cNvSpPr/>
          <p:nvPr/>
        </p:nvSpPr>
        <p:spPr>
          <a:xfrm>
            <a:off x="9326880" y="-178308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7"/>
          <p:cNvSpPr/>
          <p:nvPr/>
        </p:nvSpPr>
        <p:spPr>
          <a:xfrm>
            <a:off x="640080" y="1828800"/>
            <a:ext cx="3383400" cy="3566100"/>
          </a:xfrm>
          <a:prstGeom prst="roundRect">
            <a:avLst>
              <a:gd fmla="val 2703" name="adj"/>
            </a:avLst>
          </a:prstGeom>
          <a:solidFill>
            <a:srgbClr val="F5F7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7"/>
          <p:cNvSpPr txBox="1"/>
          <p:nvPr/>
        </p:nvSpPr>
        <p:spPr>
          <a:xfrm>
            <a:off x="868680" y="2011680"/>
            <a:ext cx="2926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C7A2E"/>
              </a:buClr>
              <a:buSzPts val="1000"/>
              <a:buFont typeface="Calibri"/>
              <a:buNone/>
            </a:pPr>
            <a:r>
              <a:rPr b="1" i="0" lang="en-US" sz="1000" u="none" cap="none" strike="noStrike">
                <a:solidFill>
                  <a:schemeClr val="dk1"/>
                </a:solidFill>
                <a:latin typeface="Calibri"/>
                <a:ea typeface="Calibri"/>
                <a:cs typeface="Calibri"/>
                <a:sym typeface="Calibri"/>
              </a:rPr>
              <a:t>2030 WORK, IN BRIEF</a:t>
            </a:r>
            <a:endParaRPr b="0" i="0" sz="1000" u="none" cap="none" strike="noStrike">
              <a:solidFill>
                <a:schemeClr val="dk1"/>
              </a:solidFill>
              <a:latin typeface="Calibri"/>
              <a:ea typeface="Calibri"/>
              <a:cs typeface="Calibri"/>
              <a:sym typeface="Calibri"/>
            </a:endParaRPr>
          </a:p>
        </p:txBody>
      </p:sp>
      <p:sp>
        <p:nvSpPr>
          <p:cNvPr id="435" name="Google Shape;435;p37"/>
          <p:cNvSpPr txBox="1"/>
          <p:nvPr/>
        </p:nvSpPr>
        <p:spPr>
          <a:xfrm>
            <a:off x="868680" y="2331720"/>
            <a:ext cx="2926200" cy="2926200"/>
          </a:xfrm>
          <a:prstGeom prst="rect">
            <a:avLst/>
          </a:prstGeom>
          <a:noFill/>
          <a:ln>
            <a:noFill/>
          </a:ln>
        </p:spPr>
        <p:txBody>
          <a:bodyPr anchorCtr="0" anchor="ctr" bIns="0" lIns="0" spcFirstLastPara="1" rIns="0" wrap="square" tIns="0">
            <a:noAutofit/>
          </a:bodyPr>
          <a:lstStyle/>
          <a:p>
            <a:pPr indent="0" lvl="0" marL="0" rtl="0" algn="l">
              <a:lnSpc>
                <a:spcPct val="123809"/>
              </a:lnSpc>
              <a:spcBef>
                <a:spcPts val="0"/>
              </a:spcBef>
              <a:spcAft>
                <a:spcPts val="0"/>
              </a:spcAft>
              <a:buClr>
                <a:srgbClr val="3A3F55"/>
              </a:buClr>
              <a:buSzPts val="1050"/>
              <a:buFont typeface="Calibri"/>
              <a:buNone/>
            </a:pPr>
            <a:r>
              <a:rPr i="1" lang="en-US" sz="1600">
                <a:solidFill>
                  <a:srgbClr val="3A3F55"/>
                </a:solidFill>
                <a:latin typeface="Calibri"/>
                <a:ea typeface="Calibri"/>
                <a:cs typeface="Calibri"/>
                <a:sym typeface="Calibri"/>
              </a:rPr>
              <a:t>Tracked a shift toward digital identity and data provenance, eroding privacy as health data merges with surveillance, and rising influence of unaccountable organisations.</a:t>
            </a:r>
            <a:endParaRPr i="1" sz="1600">
              <a:solidFill>
                <a:srgbClr val="3A3F55"/>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p:txBody>
      </p:sp>
      <p:sp>
        <p:nvSpPr>
          <p:cNvPr id="436" name="Google Shape;436;p37"/>
          <p:cNvSpPr txBox="1"/>
          <p:nvPr/>
        </p:nvSpPr>
        <p:spPr>
          <a:xfrm>
            <a:off x="4343400" y="594360"/>
            <a:ext cx="7315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200"/>
              <a:buFont typeface="Calibri"/>
              <a:buNone/>
            </a:pPr>
            <a:r>
              <a:rPr b="1" i="0" lang="en-US" sz="1200" u="none" cap="none" strike="noStrike">
                <a:solidFill>
                  <a:srgbClr val="1E2761"/>
                </a:solidFill>
                <a:latin typeface="Calibri"/>
                <a:ea typeface="Calibri"/>
                <a:cs typeface="Calibri"/>
                <a:sym typeface="Calibri"/>
              </a:rPr>
              <a:t>TWO </a:t>
            </a:r>
            <a:r>
              <a:rPr b="1" lang="en-US" sz="1200">
                <a:solidFill>
                  <a:srgbClr val="1E2761"/>
                </a:solidFill>
                <a:latin typeface="Calibri"/>
                <a:ea typeface="Calibri"/>
                <a:cs typeface="Calibri"/>
                <a:sym typeface="Calibri"/>
              </a:rPr>
              <a:t>DISRUPTIONS</a:t>
            </a:r>
            <a:r>
              <a:rPr b="1" i="0" lang="en-US" sz="1200" u="none" cap="none" strike="noStrike">
                <a:solidFill>
                  <a:srgbClr val="1E2761"/>
                </a:solidFill>
                <a:latin typeface="Calibri"/>
                <a:ea typeface="Calibri"/>
                <a:cs typeface="Calibri"/>
                <a:sym typeface="Calibri"/>
              </a:rPr>
              <a:t> FOR 2035</a:t>
            </a:r>
            <a:endParaRPr b="0" i="0" sz="1200" u="none" cap="none" strike="noStrike">
              <a:solidFill>
                <a:schemeClr val="dk1"/>
              </a:solidFill>
              <a:latin typeface="Calibri"/>
              <a:ea typeface="Calibri"/>
              <a:cs typeface="Calibri"/>
              <a:sym typeface="Calibri"/>
            </a:endParaRPr>
          </a:p>
        </p:txBody>
      </p:sp>
      <p:sp>
        <p:nvSpPr>
          <p:cNvPr id="437" name="Google Shape;437;p37"/>
          <p:cNvSpPr/>
          <p:nvPr/>
        </p:nvSpPr>
        <p:spPr>
          <a:xfrm>
            <a:off x="4343400" y="100584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7"/>
          <p:cNvSpPr txBox="1"/>
          <p:nvPr/>
        </p:nvSpPr>
        <p:spPr>
          <a:xfrm>
            <a:off x="4755001" y="1207000"/>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By 2035, knowing which internet you operate on could be as basic a strategic question as knowing which currency you’re priced in.</a:t>
            </a:r>
            <a:endParaRPr sz="2050">
              <a:solidFill>
                <a:srgbClr val="FFFFFF"/>
              </a:solidFill>
              <a:latin typeface="Calibri"/>
              <a:ea typeface="Calibri"/>
              <a:cs typeface="Calibri"/>
              <a:sym typeface="Calibri"/>
            </a:endParaRPr>
          </a:p>
        </p:txBody>
      </p:sp>
      <p:sp>
        <p:nvSpPr>
          <p:cNvPr id="439" name="Google Shape;439;p37"/>
          <p:cNvSpPr/>
          <p:nvPr/>
        </p:nvSpPr>
        <p:spPr>
          <a:xfrm>
            <a:off x="4343400" y="365760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7"/>
          <p:cNvSpPr txBox="1"/>
          <p:nvPr/>
        </p:nvSpPr>
        <p:spPr>
          <a:xfrm>
            <a:off x="4755125" y="3858775"/>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The ongoing battle for data security/treaties replaces military wargaming/alliances as the defining national security investments for most developed countries.</a:t>
            </a:r>
            <a:endParaRPr sz="2050">
              <a:solidFill>
                <a:srgbClr val="FFFFFF"/>
              </a:solidFill>
              <a:latin typeface="Calibri"/>
              <a:ea typeface="Calibri"/>
              <a:cs typeface="Calibri"/>
              <a:sym typeface="Calibri"/>
            </a:endParaRPr>
          </a:p>
          <a:p>
            <a:pPr indent="0" lvl="0" marL="0" rtl="0" algn="l">
              <a:lnSpc>
                <a:spcPct val="133333"/>
              </a:lnSpc>
              <a:spcBef>
                <a:spcPts val="0"/>
              </a:spcBef>
              <a:spcAft>
                <a:spcPts val="0"/>
              </a:spcAft>
              <a:buClr>
                <a:srgbClr val="FFFFFF"/>
              </a:buClr>
              <a:buSzPts val="1650"/>
              <a:buFont typeface="Cambria"/>
              <a:buNone/>
            </a:pPr>
            <a:r>
              <a:t/>
            </a:r>
            <a:endParaRPr sz="2050">
              <a:solidFill>
                <a:srgbClr val="FFFFFF"/>
              </a:solidFill>
              <a:latin typeface="Calibri"/>
              <a:ea typeface="Calibri"/>
              <a:cs typeface="Calibri"/>
              <a:sym typeface="Calibri"/>
            </a:endParaRPr>
          </a:p>
        </p:txBody>
      </p:sp>
      <p:sp>
        <p:nvSpPr>
          <p:cNvPr id="441" name="Google Shape;441;p37"/>
          <p:cNvSpPr/>
          <p:nvPr/>
        </p:nvSpPr>
        <p:spPr>
          <a:xfrm>
            <a:off x="640080" y="594360"/>
            <a:ext cx="1005900" cy="10059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shield.png" id="442" name="Google Shape;442;p37"/>
          <p:cNvPicPr preferRelativeResize="0"/>
          <p:nvPr/>
        </p:nvPicPr>
        <p:blipFill rotWithShape="1">
          <a:blip r:embed="rId3">
            <a:alphaModFix/>
          </a:blip>
          <a:srcRect b="0" l="0" r="0" t="0"/>
          <a:stretch/>
        </p:blipFill>
        <p:spPr>
          <a:xfrm>
            <a:off x="841248" y="795528"/>
            <a:ext cx="603504" cy="603504"/>
          </a:xfrm>
          <a:prstGeom prst="rect">
            <a:avLst/>
          </a:prstGeom>
          <a:noFill/>
          <a:ln>
            <a:noFill/>
          </a:ln>
        </p:spPr>
      </p:pic>
      <p:sp>
        <p:nvSpPr>
          <p:cNvPr id="443" name="Google Shape;443;p37"/>
          <p:cNvSpPr txBox="1"/>
          <p:nvPr/>
        </p:nvSpPr>
        <p:spPr>
          <a:xfrm>
            <a:off x="1828800" y="594360"/>
            <a:ext cx="29262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000"/>
              <a:buFont typeface="Cambria"/>
              <a:buNone/>
            </a:pPr>
            <a:r>
              <a:rPr b="1" i="0" lang="en-US" sz="3000" u="none" cap="none" strike="noStrike">
                <a:solidFill>
                  <a:srgbClr val="1E2761"/>
                </a:solidFill>
                <a:latin typeface="Calibri"/>
                <a:ea typeface="Calibri"/>
                <a:cs typeface="Calibri"/>
                <a:sym typeface="Calibri"/>
              </a:rPr>
              <a:t>Security</a:t>
            </a:r>
            <a:endParaRPr i="0" sz="3000" u="none" cap="none" strike="noStrike">
              <a:solidFill>
                <a:schemeClr val="dk1"/>
              </a:solidFill>
              <a:latin typeface="Calibri"/>
              <a:ea typeface="Calibri"/>
              <a:cs typeface="Calibri"/>
              <a:sym typeface="Calibri"/>
            </a:endParaRPr>
          </a:p>
        </p:txBody>
      </p:sp>
      <p:sp>
        <p:nvSpPr>
          <p:cNvPr id="444" name="Google Shape;444;p37"/>
          <p:cNvSpPr txBox="1"/>
          <p:nvPr/>
        </p:nvSpPr>
        <p:spPr>
          <a:xfrm>
            <a:off x="1828800" y="1188720"/>
            <a:ext cx="2926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84A3"/>
              </a:buClr>
              <a:buSzPts val="1100"/>
              <a:buFont typeface="Calibri"/>
              <a:buNone/>
            </a:pPr>
            <a:r>
              <a:rPr b="0" i="0" lang="en-US" sz="1100" u="none" cap="none" strike="noStrike">
                <a:solidFill>
                  <a:srgbClr val="7C84A3"/>
                </a:solidFill>
                <a:latin typeface="Calibri"/>
                <a:ea typeface="Calibri"/>
                <a:cs typeface="Calibri"/>
                <a:sym typeface="Calibri"/>
              </a:rPr>
              <a:t>Theme 5 of 6</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8"/>
          <p:cNvSpPr/>
          <p:nvPr/>
        </p:nvSpPr>
        <p:spPr>
          <a:xfrm>
            <a:off x="10972800" y="-1371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8"/>
          <p:cNvSpPr/>
          <p:nvPr/>
        </p:nvSpPr>
        <p:spPr>
          <a:xfrm>
            <a:off x="10424160" y="-68580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8"/>
          <p:cNvSpPr/>
          <p:nvPr/>
        </p:nvSpPr>
        <p:spPr>
          <a:xfrm>
            <a:off x="9875520" y="-123444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8"/>
          <p:cNvSpPr/>
          <p:nvPr/>
        </p:nvSpPr>
        <p:spPr>
          <a:xfrm>
            <a:off x="9326880" y="-178308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8"/>
          <p:cNvSpPr/>
          <p:nvPr/>
        </p:nvSpPr>
        <p:spPr>
          <a:xfrm>
            <a:off x="640080" y="1828800"/>
            <a:ext cx="3383400" cy="3566100"/>
          </a:xfrm>
          <a:prstGeom prst="roundRect">
            <a:avLst>
              <a:gd fmla="val 2703" name="adj"/>
            </a:avLst>
          </a:prstGeom>
          <a:solidFill>
            <a:srgbClr val="F5F7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38"/>
          <p:cNvSpPr txBox="1"/>
          <p:nvPr/>
        </p:nvSpPr>
        <p:spPr>
          <a:xfrm>
            <a:off x="868680" y="2011680"/>
            <a:ext cx="2926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C7A2E"/>
              </a:buClr>
              <a:buSzPts val="1000"/>
              <a:buFont typeface="Calibri"/>
              <a:buNone/>
            </a:pPr>
            <a:r>
              <a:rPr b="1" i="0" lang="en-US" sz="1000" u="none" cap="none" strike="noStrike">
                <a:solidFill>
                  <a:schemeClr val="dk1"/>
                </a:solidFill>
                <a:latin typeface="Calibri"/>
                <a:ea typeface="Calibri"/>
                <a:cs typeface="Calibri"/>
                <a:sym typeface="Calibri"/>
              </a:rPr>
              <a:t>2030 WORK, IN BRIEF</a:t>
            </a:r>
            <a:endParaRPr b="0" i="0" sz="1000" u="none" cap="none" strike="noStrike">
              <a:solidFill>
                <a:schemeClr val="dk1"/>
              </a:solidFill>
              <a:latin typeface="Calibri"/>
              <a:ea typeface="Calibri"/>
              <a:cs typeface="Calibri"/>
              <a:sym typeface="Calibri"/>
            </a:endParaRPr>
          </a:p>
        </p:txBody>
      </p:sp>
      <p:sp>
        <p:nvSpPr>
          <p:cNvPr id="455" name="Google Shape;455;p38"/>
          <p:cNvSpPr txBox="1"/>
          <p:nvPr/>
        </p:nvSpPr>
        <p:spPr>
          <a:xfrm>
            <a:off x="868680" y="2331720"/>
            <a:ext cx="2926200" cy="2926200"/>
          </a:xfrm>
          <a:prstGeom prst="rect">
            <a:avLst/>
          </a:prstGeom>
          <a:noFill/>
          <a:ln>
            <a:noFill/>
          </a:ln>
        </p:spPr>
        <p:txBody>
          <a:bodyPr anchorCtr="0" anchor="ctr" bIns="0" lIns="0" spcFirstLastPara="1" rIns="0" wrap="square" tIns="0">
            <a:noAutofit/>
          </a:bodyPr>
          <a:lstStyle/>
          <a:p>
            <a:pPr indent="0" lvl="0" marL="0" rtl="0" algn="l">
              <a:lnSpc>
                <a:spcPct val="138461"/>
              </a:lnSpc>
              <a:spcBef>
                <a:spcPts val="0"/>
              </a:spcBef>
              <a:spcAft>
                <a:spcPts val="0"/>
              </a:spcAft>
              <a:buClr>
                <a:srgbClr val="3A3F55"/>
              </a:buClr>
              <a:buSzPts val="1300"/>
              <a:buFont typeface="Calibri"/>
              <a:buNone/>
            </a:pPr>
            <a:r>
              <a:rPr i="1" lang="en-US" sz="1600">
                <a:solidFill>
                  <a:srgbClr val="3A3F55"/>
                </a:solidFill>
                <a:latin typeface="Calibri"/>
                <a:ea typeface="Calibri"/>
                <a:cs typeface="Calibri"/>
                <a:sym typeface="Calibri"/>
              </a:rPr>
              <a:t>Growing regional divergence — soil degradation, climate restoration, and shifting global positions — local context now outweighs global uniformity.</a:t>
            </a:r>
            <a:endParaRPr i="1" sz="1600">
              <a:solidFill>
                <a:srgbClr val="3A3F55"/>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a:p>
            <a:pPr indent="0" lvl="0" marL="0" rtl="0" algn="l">
              <a:lnSpc>
                <a:spcPct val="123809"/>
              </a:lnSpc>
              <a:spcBef>
                <a:spcPts val="0"/>
              </a:spcBef>
              <a:spcAft>
                <a:spcPts val="0"/>
              </a:spcAft>
              <a:buClr>
                <a:srgbClr val="3A3F55"/>
              </a:buClr>
              <a:buSzPts val="1050"/>
              <a:buFont typeface="Calibri"/>
              <a:buNone/>
            </a:pPr>
            <a:r>
              <a:t/>
            </a:r>
            <a:endParaRPr i="1" sz="1600">
              <a:solidFill>
                <a:srgbClr val="3A3F55"/>
              </a:solidFill>
              <a:latin typeface="Calibri"/>
              <a:ea typeface="Calibri"/>
              <a:cs typeface="Calibri"/>
              <a:sym typeface="Calibri"/>
            </a:endParaRPr>
          </a:p>
        </p:txBody>
      </p:sp>
      <p:sp>
        <p:nvSpPr>
          <p:cNvPr id="456" name="Google Shape;456;p38"/>
          <p:cNvSpPr txBox="1"/>
          <p:nvPr/>
        </p:nvSpPr>
        <p:spPr>
          <a:xfrm>
            <a:off x="4343400" y="594360"/>
            <a:ext cx="7315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200"/>
              <a:buFont typeface="Calibri"/>
              <a:buNone/>
            </a:pPr>
            <a:r>
              <a:rPr b="1" i="0" lang="en-US" sz="1200" u="none" cap="none" strike="noStrike">
                <a:solidFill>
                  <a:srgbClr val="1E2761"/>
                </a:solidFill>
                <a:latin typeface="Calibri"/>
                <a:ea typeface="Calibri"/>
                <a:cs typeface="Calibri"/>
                <a:sym typeface="Calibri"/>
              </a:rPr>
              <a:t>TWO </a:t>
            </a:r>
            <a:r>
              <a:rPr b="1" lang="en-US" sz="1200">
                <a:solidFill>
                  <a:srgbClr val="1E2761"/>
                </a:solidFill>
                <a:latin typeface="Calibri"/>
                <a:ea typeface="Calibri"/>
                <a:cs typeface="Calibri"/>
                <a:sym typeface="Calibri"/>
              </a:rPr>
              <a:t>DISRUPTIONS</a:t>
            </a:r>
            <a:r>
              <a:rPr b="1" i="0" lang="en-US" sz="1200" u="none" cap="none" strike="noStrike">
                <a:solidFill>
                  <a:srgbClr val="1E2761"/>
                </a:solidFill>
                <a:latin typeface="Calibri"/>
                <a:ea typeface="Calibri"/>
                <a:cs typeface="Calibri"/>
                <a:sym typeface="Calibri"/>
              </a:rPr>
              <a:t> FOR 2035</a:t>
            </a:r>
            <a:endParaRPr b="0" i="0" sz="1200" u="none" cap="none" strike="noStrike">
              <a:solidFill>
                <a:schemeClr val="dk1"/>
              </a:solidFill>
              <a:latin typeface="Calibri"/>
              <a:ea typeface="Calibri"/>
              <a:cs typeface="Calibri"/>
              <a:sym typeface="Calibri"/>
            </a:endParaRPr>
          </a:p>
        </p:txBody>
      </p:sp>
      <p:sp>
        <p:nvSpPr>
          <p:cNvPr id="457" name="Google Shape;457;p38"/>
          <p:cNvSpPr/>
          <p:nvPr/>
        </p:nvSpPr>
        <p:spPr>
          <a:xfrm>
            <a:off x="4343400" y="100584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8"/>
          <p:cNvSpPr txBox="1"/>
          <p:nvPr/>
        </p:nvSpPr>
        <p:spPr>
          <a:xfrm>
            <a:off x="4755001" y="1207000"/>
            <a:ext cx="6629100" cy="1929300"/>
          </a:xfrm>
          <a:prstGeom prst="rect">
            <a:avLst/>
          </a:prstGeom>
          <a:noFill/>
          <a:ln>
            <a:noFill/>
          </a:ln>
        </p:spPr>
        <p:txBody>
          <a:bodyPr anchorCtr="0" anchor="ctr" bIns="0" lIns="0" spcFirstLastPara="1" rIns="0" wrap="square" tIns="0">
            <a:noAutofit/>
          </a:bodyPr>
          <a:lstStyle/>
          <a:p>
            <a:pPr indent="0" lvl="0" marL="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Reshoring has already gone mainstream — the sharper edge is regionalization within countries, fracturing a single national strategy into dozens of local playbooks.</a:t>
            </a:r>
            <a:endParaRPr sz="1650">
              <a:solidFill>
                <a:schemeClr val="dk1"/>
              </a:solidFill>
              <a:latin typeface="Calibri"/>
              <a:ea typeface="Calibri"/>
              <a:cs typeface="Calibri"/>
              <a:sym typeface="Calibri"/>
            </a:endParaRPr>
          </a:p>
          <a:p>
            <a:pPr indent="0" lvl="0" marL="0" rtl="0" algn="l">
              <a:lnSpc>
                <a:spcPct val="133333"/>
              </a:lnSpc>
              <a:spcBef>
                <a:spcPts val="0"/>
              </a:spcBef>
              <a:spcAft>
                <a:spcPts val="0"/>
              </a:spcAft>
              <a:buClr>
                <a:srgbClr val="FFFFFF"/>
              </a:buClr>
              <a:buSzPts val="1650"/>
              <a:buFont typeface="Cambria"/>
              <a:buNone/>
            </a:pPr>
            <a:r>
              <a:t/>
            </a:r>
            <a:endParaRPr sz="2050">
              <a:solidFill>
                <a:srgbClr val="FFFFFF"/>
              </a:solidFill>
              <a:latin typeface="Calibri"/>
              <a:ea typeface="Calibri"/>
              <a:cs typeface="Calibri"/>
              <a:sym typeface="Calibri"/>
            </a:endParaRPr>
          </a:p>
        </p:txBody>
      </p:sp>
      <p:sp>
        <p:nvSpPr>
          <p:cNvPr id="459" name="Google Shape;459;p38"/>
          <p:cNvSpPr/>
          <p:nvPr/>
        </p:nvSpPr>
        <p:spPr>
          <a:xfrm>
            <a:off x="4343400" y="3657600"/>
            <a:ext cx="7315200" cy="2331600"/>
          </a:xfrm>
          <a:prstGeom prst="roundRect">
            <a:avLst>
              <a:gd fmla="val 4706"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8"/>
          <p:cNvSpPr txBox="1"/>
          <p:nvPr/>
        </p:nvSpPr>
        <p:spPr>
          <a:xfrm>
            <a:off x="4755125" y="3858775"/>
            <a:ext cx="6629100" cy="1929300"/>
          </a:xfrm>
          <a:prstGeom prst="rect">
            <a:avLst/>
          </a:prstGeom>
          <a:noFill/>
          <a:ln>
            <a:noFill/>
          </a:ln>
        </p:spPr>
        <p:txBody>
          <a:bodyPr anchorCtr="0" anchor="ctr" bIns="0" lIns="0" spcFirstLastPara="1" rIns="0" wrap="square" tIns="0">
            <a:noAutofit/>
          </a:bodyPr>
          <a:lstStyle/>
          <a:p>
            <a:pPr indent="0" lvl="0" marL="0" marR="0" rtl="0" algn="l">
              <a:lnSpc>
                <a:spcPct val="133333"/>
              </a:lnSpc>
              <a:spcBef>
                <a:spcPts val="0"/>
              </a:spcBef>
              <a:spcAft>
                <a:spcPts val="0"/>
              </a:spcAft>
              <a:buClr>
                <a:srgbClr val="FFFFFF"/>
              </a:buClr>
              <a:buSzPts val="1650"/>
              <a:buFont typeface="Cambria"/>
              <a:buNone/>
            </a:pPr>
            <a:r>
              <a:rPr lang="en-US" sz="2050">
                <a:solidFill>
                  <a:srgbClr val="FFFFFF"/>
                </a:solidFill>
                <a:latin typeface="Calibri"/>
                <a:ea typeface="Calibri"/>
                <a:cs typeface="Calibri"/>
                <a:sym typeface="Calibri"/>
              </a:rPr>
              <a:t>Soil restoration becomes a tradeable national asset class by 2035, turning degraded land from liability into climate investment.</a:t>
            </a:r>
            <a:endParaRPr sz="2050">
              <a:solidFill>
                <a:srgbClr val="FFFFFF"/>
              </a:solidFill>
              <a:latin typeface="Calibri"/>
              <a:ea typeface="Calibri"/>
              <a:cs typeface="Calibri"/>
              <a:sym typeface="Calibri"/>
            </a:endParaRPr>
          </a:p>
          <a:p>
            <a:pPr indent="0" lvl="0" marL="0" rtl="0" algn="l">
              <a:lnSpc>
                <a:spcPct val="133333"/>
              </a:lnSpc>
              <a:spcBef>
                <a:spcPts val="0"/>
              </a:spcBef>
              <a:spcAft>
                <a:spcPts val="0"/>
              </a:spcAft>
              <a:buClr>
                <a:srgbClr val="FFFFFF"/>
              </a:buClr>
              <a:buSzPts val="1650"/>
              <a:buFont typeface="Cambria"/>
              <a:buNone/>
            </a:pPr>
            <a:r>
              <a:t/>
            </a:r>
            <a:endParaRPr sz="2050">
              <a:solidFill>
                <a:srgbClr val="FFFFFF"/>
              </a:solidFill>
              <a:latin typeface="Calibri"/>
              <a:ea typeface="Calibri"/>
              <a:cs typeface="Calibri"/>
              <a:sym typeface="Calibri"/>
            </a:endParaRPr>
          </a:p>
        </p:txBody>
      </p:sp>
      <p:sp>
        <p:nvSpPr>
          <p:cNvPr id="461" name="Google Shape;461;p38"/>
          <p:cNvSpPr/>
          <p:nvPr/>
        </p:nvSpPr>
        <p:spPr>
          <a:xfrm>
            <a:off x="640080" y="594360"/>
            <a:ext cx="1005900" cy="10059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outputs/icons/mappin.png" id="462" name="Google Shape;462;p38"/>
          <p:cNvPicPr preferRelativeResize="0"/>
          <p:nvPr/>
        </p:nvPicPr>
        <p:blipFill rotWithShape="1">
          <a:blip r:embed="rId3">
            <a:alphaModFix/>
          </a:blip>
          <a:srcRect b="0" l="0" r="0" t="0"/>
          <a:stretch/>
        </p:blipFill>
        <p:spPr>
          <a:xfrm>
            <a:off x="841248" y="795528"/>
            <a:ext cx="603504" cy="603504"/>
          </a:xfrm>
          <a:prstGeom prst="rect">
            <a:avLst/>
          </a:prstGeom>
          <a:noFill/>
          <a:ln>
            <a:noFill/>
          </a:ln>
        </p:spPr>
      </p:pic>
      <p:sp>
        <p:nvSpPr>
          <p:cNvPr id="463" name="Google Shape;463;p38"/>
          <p:cNvSpPr txBox="1"/>
          <p:nvPr/>
        </p:nvSpPr>
        <p:spPr>
          <a:xfrm>
            <a:off x="1828800" y="594360"/>
            <a:ext cx="29262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3000"/>
              <a:buFont typeface="Cambria"/>
              <a:buNone/>
            </a:pPr>
            <a:r>
              <a:rPr b="1" i="0" lang="en-US" sz="3000" u="none" cap="none" strike="noStrike">
                <a:solidFill>
                  <a:srgbClr val="1E2761"/>
                </a:solidFill>
                <a:latin typeface="Calibri"/>
                <a:ea typeface="Calibri"/>
                <a:cs typeface="Calibri"/>
                <a:sym typeface="Calibri"/>
              </a:rPr>
              <a:t>Locality</a:t>
            </a:r>
            <a:endParaRPr i="0" sz="3000" u="none" cap="none" strike="noStrike">
              <a:solidFill>
                <a:schemeClr val="dk1"/>
              </a:solidFill>
              <a:latin typeface="Calibri"/>
              <a:ea typeface="Calibri"/>
              <a:cs typeface="Calibri"/>
              <a:sym typeface="Calibri"/>
            </a:endParaRPr>
          </a:p>
        </p:txBody>
      </p:sp>
      <p:sp>
        <p:nvSpPr>
          <p:cNvPr id="464" name="Google Shape;464;p38"/>
          <p:cNvSpPr txBox="1"/>
          <p:nvPr/>
        </p:nvSpPr>
        <p:spPr>
          <a:xfrm>
            <a:off x="1828800" y="1188720"/>
            <a:ext cx="29262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84A3"/>
              </a:buClr>
              <a:buSzPts val="1100"/>
              <a:buFont typeface="Calibri"/>
              <a:buNone/>
            </a:pPr>
            <a:r>
              <a:rPr b="0" i="0" lang="en-US" sz="1100" u="none" cap="none" strike="noStrike">
                <a:solidFill>
                  <a:srgbClr val="7C84A3"/>
                </a:solidFill>
                <a:latin typeface="Calibri"/>
                <a:ea typeface="Calibri"/>
                <a:cs typeface="Calibri"/>
                <a:sym typeface="Calibri"/>
              </a:rPr>
              <a:t>Theme 6 of 6</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9"/>
          <p:cNvSpPr txBox="1"/>
          <p:nvPr/>
        </p:nvSpPr>
        <p:spPr>
          <a:xfrm>
            <a:off x="822960" y="1965960"/>
            <a:ext cx="10515600" cy="54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A33D"/>
              </a:buClr>
              <a:buSzPts val="1600"/>
              <a:buFont typeface="Calibri"/>
              <a:buNone/>
            </a:pPr>
            <a:r>
              <a:rPr b="1" i="0" lang="en-US" sz="1600" u="none" cap="none" strike="noStrike">
                <a:solidFill>
                  <a:schemeClr val="dk1"/>
                </a:solidFill>
                <a:latin typeface="Calibri"/>
                <a:ea typeface="Calibri"/>
                <a:cs typeface="Calibri"/>
                <a:sym typeface="Calibri"/>
              </a:rPr>
              <a:t>Exploring Disruption</a:t>
            </a:r>
            <a:endParaRPr b="0" i="0" sz="1600" u="none" cap="none" strike="noStrike">
              <a:solidFill>
                <a:schemeClr val="dk1"/>
              </a:solidFill>
              <a:latin typeface="Calibri"/>
              <a:ea typeface="Calibri"/>
              <a:cs typeface="Calibri"/>
              <a:sym typeface="Calibri"/>
            </a:endParaRPr>
          </a:p>
        </p:txBody>
      </p:sp>
      <p:sp>
        <p:nvSpPr>
          <p:cNvPr id="470" name="Google Shape;470;p39"/>
          <p:cNvSpPr txBox="1"/>
          <p:nvPr/>
        </p:nvSpPr>
        <p:spPr>
          <a:xfrm>
            <a:off x="822950" y="3364225"/>
            <a:ext cx="10515600" cy="128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400"/>
              <a:buFont typeface="Cambria"/>
              <a:buNone/>
            </a:pPr>
            <a:r>
              <a:rPr b="1" lang="en-US" sz="3300">
                <a:solidFill>
                  <a:schemeClr val="dk1"/>
                </a:solidFill>
                <a:latin typeface="Calibri"/>
                <a:ea typeface="Calibri"/>
                <a:cs typeface="Calibri"/>
                <a:sym typeface="Calibri"/>
              </a:rPr>
              <a:t>Initial reactions</a:t>
            </a:r>
            <a:endParaRPr b="1" sz="3300">
              <a:solidFill>
                <a:schemeClr val="dk1"/>
              </a:solidFill>
              <a:latin typeface="Calibri"/>
              <a:ea typeface="Calibri"/>
              <a:cs typeface="Calibri"/>
              <a:sym typeface="Calibri"/>
            </a:endParaRPr>
          </a:p>
          <a:p>
            <a:pPr indent="0" lvl="0" marL="0" rtl="0" algn="ctr">
              <a:spcBef>
                <a:spcPts val="0"/>
              </a:spcBef>
              <a:spcAft>
                <a:spcPts val="0"/>
              </a:spcAft>
              <a:buClr>
                <a:srgbClr val="CADCFC"/>
              </a:buClr>
              <a:buSzPts val="1900"/>
              <a:buFont typeface="Calibri"/>
              <a:buNone/>
            </a:pPr>
            <a:r>
              <a:t/>
            </a:r>
            <a:endParaRPr i="1" sz="1900">
              <a:solidFill>
                <a:schemeClr val="dk1"/>
              </a:solidFill>
              <a:latin typeface="Calibri"/>
              <a:ea typeface="Calibri"/>
              <a:cs typeface="Calibri"/>
              <a:sym typeface="Calibri"/>
            </a:endParaRPr>
          </a:p>
          <a:p>
            <a:pPr indent="0" lvl="0" marL="0" rtl="0" algn="ctr">
              <a:spcBef>
                <a:spcPts val="0"/>
              </a:spcBef>
              <a:spcAft>
                <a:spcPts val="0"/>
              </a:spcAft>
              <a:buClr>
                <a:srgbClr val="CADCFC"/>
              </a:buClr>
              <a:buSzPts val="1900"/>
              <a:buFont typeface="Calibri"/>
              <a:buNone/>
            </a:pPr>
            <a:r>
              <a:rPr i="1" lang="en-US" sz="1900">
                <a:solidFill>
                  <a:schemeClr val="dk1"/>
                </a:solidFill>
                <a:latin typeface="Calibri"/>
                <a:ea typeface="Calibri"/>
                <a:cs typeface="Calibri"/>
                <a:sym typeface="Calibri"/>
              </a:rPr>
              <a:t>What don’t you see here that you expect to be a source of disruption?</a:t>
            </a:r>
            <a:endParaRPr sz="1900">
              <a:solidFill>
                <a:schemeClr val="dk1"/>
              </a:solidFill>
              <a:latin typeface="Calibri"/>
              <a:ea typeface="Calibri"/>
              <a:cs typeface="Calibri"/>
              <a:sym typeface="Calibri"/>
            </a:endParaRPr>
          </a:p>
          <a:p>
            <a:pPr indent="0" lvl="0" marL="0" marR="0" rtl="0" algn="ctr">
              <a:spcBef>
                <a:spcPts val="0"/>
              </a:spcBef>
              <a:spcAft>
                <a:spcPts val="0"/>
              </a:spcAft>
              <a:buClr>
                <a:srgbClr val="FFFFFF"/>
              </a:buClr>
              <a:buSzPts val="3400"/>
              <a:buFont typeface="Cambria"/>
              <a:buNone/>
            </a:pPr>
            <a:r>
              <a:t/>
            </a:r>
            <a:endParaRPr b="1" sz="3300">
              <a:solidFill>
                <a:schemeClr val="dk1"/>
              </a:solidFill>
              <a:latin typeface="Calibri"/>
              <a:ea typeface="Calibri"/>
              <a:cs typeface="Calibri"/>
              <a:sym typeface="Calibri"/>
            </a:endParaRPr>
          </a:p>
        </p:txBody>
      </p:sp>
      <p:sp>
        <p:nvSpPr>
          <p:cNvPr id="471" name="Google Shape;471;p39"/>
          <p:cNvSpPr txBox="1"/>
          <p:nvPr/>
        </p:nvSpPr>
        <p:spPr>
          <a:xfrm>
            <a:off x="822960" y="5585315"/>
            <a:ext cx="105156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ADCFC"/>
              </a:buClr>
              <a:buSzPts val="1500"/>
              <a:buFont typeface="Calibri"/>
              <a:buNone/>
            </a:pPr>
            <a:r>
              <a:rPr i="1" lang="en-US" sz="1800" u="none" cap="none" strike="noStrike">
                <a:solidFill>
                  <a:schemeClr val="dk1"/>
                </a:solidFill>
                <a:latin typeface="Calibri"/>
                <a:ea typeface="Calibri"/>
                <a:cs typeface="Calibri"/>
                <a:sym typeface="Calibri"/>
              </a:rPr>
              <a:t>Please note your thoughts in the chat, or come off mute.</a:t>
            </a:r>
            <a:endParaRPr i="0" sz="1800" u="none" cap="none" strike="noStrike">
              <a:solidFill>
                <a:schemeClr val="dk1"/>
              </a:solidFill>
              <a:latin typeface="Calibri"/>
              <a:ea typeface="Calibri"/>
              <a:cs typeface="Calibri"/>
              <a:sym typeface="Calibri"/>
            </a:endParaRPr>
          </a:p>
        </p:txBody>
      </p:sp>
      <p:pic>
        <p:nvPicPr>
          <p:cNvPr descr="/tmp/outputs/icons/comments.png" id="472" name="Google Shape;472;p39"/>
          <p:cNvPicPr preferRelativeResize="0"/>
          <p:nvPr/>
        </p:nvPicPr>
        <p:blipFill rotWithShape="1">
          <a:blip r:embed="rId3">
            <a:alphaModFix/>
          </a:blip>
          <a:srcRect b="0" l="0" r="0" t="0"/>
          <a:stretch/>
        </p:blipFill>
        <p:spPr>
          <a:xfrm>
            <a:off x="5623560" y="777240"/>
            <a:ext cx="914400" cy="914400"/>
          </a:xfrm>
          <a:prstGeom prst="rect">
            <a:avLst/>
          </a:prstGeom>
          <a:noFill/>
          <a:ln>
            <a:noFill/>
          </a:ln>
        </p:spPr>
      </p:pic>
      <p:sp>
        <p:nvSpPr>
          <p:cNvPr id="473" name="Google Shape;473;p39"/>
          <p:cNvSpPr/>
          <p:nvPr/>
        </p:nvSpPr>
        <p:spPr>
          <a:xfrm>
            <a:off x="5440660" y="5943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9"/>
          <p:cNvSpPr/>
          <p:nvPr/>
        </p:nvSpPr>
        <p:spPr>
          <a:xfrm>
            <a:off x="4892020" y="4572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9"/>
          <p:cNvSpPr/>
          <p:nvPr/>
        </p:nvSpPr>
        <p:spPr>
          <a:xfrm>
            <a:off x="4343380" y="-50292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9"/>
          <p:cNvSpPr/>
          <p:nvPr/>
        </p:nvSpPr>
        <p:spPr>
          <a:xfrm>
            <a:off x="3794740" y="-105156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descr="A red diamond with lines and arrows&#10;&#10;Description automatically generated" id="481" name="Google Shape;481;p40"/>
          <p:cNvPicPr preferRelativeResize="0"/>
          <p:nvPr/>
        </p:nvPicPr>
        <p:blipFill rotWithShape="1">
          <a:blip r:embed="rId3">
            <a:alphaModFix/>
          </a:blip>
          <a:srcRect b="0" l="0" r="0" t="0"/>
          <a:stretch/>
        </p:blipFill>
        <p:spPr>
          <a:xfrm>
            <a:off x="2688735" y="1898327"/>
            <a:ext cx="2595581" cy="2595581"/>
          </a:xfrm>
          <a:prstGeom prst="rect">
            <a:avLst/>
          </a:prstGeom>
          <a:noFill/>
          <a:ln>
            <a:noFill/>
          </a:ln>
        </p:spPr>
      </p:pic>
      <p:pic>
        <p:nvPicPr>
          <p:cNvPr descr="A red diamond with lines and arrows&#10;&#10;Description automatically generated" id="482" name="Google Shape;482;p40"/>
          <p:cNvPicPr preferRelativeResize="0"/>
          <p:nvPr/>
        </p:nvPicPr>
        <p:blipFill rotWithShape="1">
          <a:blip r:embed="rId4">
            <a:alphaModFix/>
          </a:blip>
          <a:srcRect b="0" l="0" r="0" t="0"/>
          <a:stretch/>
        </p:blipFill>
        <p:spPr>
          <a:xfrm>
            <a:off x="5019340" y="1898327"/>
            <a:ext cx="2595581" cy="2595581"/>
          </a:xfrm>
          <a:prstGeom prst="rect">
            <a:avLst/>
          </a:prstGeom>
          <a:noFill/>
          <a:ln>
            <a:noFill/>
          </a:ln>
        </p:spPr>
      </p:pic>
      <p:pic>
        <p:nvPicPr>
          <p:cNvPr descr="A red diamond with lines and arrows&#10;&#10;Description automatically generated" id="483" name="Google Shape;483;p40"/>
          <p:cNvPicPr preferRelativeResize="0"/>
          <p:nvPr/>
        </p:nvPicPr>
        <p:blipFill rotWithShape="1">
          <a:blip r:embed="rId5">
            <a:alphaModFix/>
          </a:blip>
          <a:srcRect b="0" l="0" r="0" t="0"/>
          <a:stretch/>
        </p:blipFill>
        <p:spPr>
          <a:xfrm>
            <a:off x="7349944" y="1898327"/>
            <a:ext cx="2595581" cy="2595581"/>
          </a:xfrm>
          <a:prstGeom prst="rect">
            <a:avLst/>
          </a:prstGeom>
          <a:noFill/>
          <a:ln>
            <a:noFill/>
          </a:ln>
        </p:spPr>
      </p:pic>
      <p:sp>
        <p:nvSpPr>
          <p:cNvPr id="484" name="Google Shape;484;p40"/>
          <p:cNvSpPr txBox="1"/>
          <p:nvPr/>
        </p:nvSpPr>
        <p:spPr>
          <a:xfrm>
            <a:off x="2953729" y="2891799"/>
            <a:ext cx="2024100" cy="417300"/>
          </a:xfrm>
          <a:prstGeom prst="rect">
            <a:avLst/>
          </a:prstGeom>
          <a:noFill/>
          <a:ln>
            <a:noFill/>
          </a:ln>
        </p:spPr>
        <p:txBody>
          <a:bodyPr anchorCtr="0" anchor="t" bIns="36450" lIns="72925" spcFirstLastPara="1" rIns="72925" wrap="square" tIns="36450">
            <a:spAutoFit/>
          </a:bodyPr>
          <a:lstStyle/>
          <a:p>
            <a:pPr indent="0" lvl="0" marL="0" marR="0" rtl="0" algn="ctr">
              <a:spcBef>
                <a:spcPts val="0"/>
              </a:spcBef>
              <a:spcAft>
                <a:spcPts val="0"/>
              </a:spcAft>
              <a:buNone/>
            </a:pPr>
            <a:r>
              <a:rPr b="1" i="0" lang="en-US" sz="1117" u="none" cap="none" strike="noStrike">
                <a:solidFill>
                  <a:srgbClr val="FFFFFF"/>
                </a:solidFill>
                <a:latin typeface="Arial"/>
                <a:ea typeface="Arial"/>
                <a:cs typeface="Arial"/>
                <a:sym typeface="Arial"/>
              </a:rPr>
              <a:t>Critical </a:t>
            </a:r>
            <a:br>
              <a:rPr b="1" i="0" lang="en-US" sz="1117" u="none" cap="none" strike="noStrike">
                <a:solidFill>
                  <a:srgbClr val="FFFFFF"/>
                </a:solidFill>
                <a:latin typeface="Arial"/>
                <a:ea typeface="Arial"/>
                <a:cs typeface="Arial"/>
                <a:sym typeface="Arial"/>
              </a:rPr>
            </a:br>
            <a:r>
              <a:rPr b="1" i="0" lang="en-US" sz="1117" u="none" cap="none" strike="noStrike">
                <a:solidFill>
                  <a:srgbClr val="FFFFFF"/>
                </a:solidFill>
                <a:latin typeface="Arial"/>
                <a:ea typeface="Arial"/>
                <a:cs typeface="Arial"/>
                <a:sym typeface="Arial"/>
              </a:rPr>
              <a:t>Uncertainties</a:t>
            </a:r>
            <a:endParaRPr sz="1117"/>
          </a:p>
        </p:txBody>
      </p:sp>
      <p:sp>
        <p:nvSpPr>
          <p:cNvPr id="485" name="Google Shape;485;p40"/>
          <p:cNvSpPr txBox="1"/>
          <p:nvPr/>
        </p:nvSpPr>
        <p:spPr>
          <a:xfrm>
            <a:off x="5325496" y="2891799"/>
            <a:ext cx="1961400" cy="245400"/>
          </a:xfrm>
          <a:prstGeom prst="rect">
            <a:avLst/>
          </a:prstGeom>
          <a:noFill/>
          <a:ln>
            <a:noFill/>
          </a:ln>
        </p:spPr>
        <p:txBody>
          <a:bodyPr anchorCtr="0" anchor="t" bIns="36450" lIns="72925" spcFirstLastPara="1" rIns="72925" wrap="square" tIns="36450">
            <a:spAutoFit/>
          </a:bodyPr>
          <a:lstStyle/>
          <a:p>
            <a:pPr indent="0" lvl="0" marL="0" marR="0" rtl="0" algn="ctr">
              <a:spcBef>
                <a:spcPts val="0"/>
              </a:spcBef>
              <a:spcAft>
                <a:spcPts val="0"/>
              </a:spcAft>
              <a:buNone/>
            </a:pPr>
            <a:r>
              <a:rPr b="1" lang="en-US" sz="1117">
                <a:solidFill>
                  <a:srgbClr val="FFFFFF"/>
                </a:solidFill>
              </a:rPr>
              <a:t>Potential Disruptions</a:t>
            </a:r>
            <a:endParaRPr sz="1117"/>
          </a:p>
        </p:txBody>
      </p:sp>
      <p:sp>
        <p:nvSpPr>
          <p:cNvPr id="486" name="Google Shape;486;p40"/>
          <p:cNvSpPr txBox="1"/>
          <p:nvPr/>
        </p:nvSpPr>
        <p:spPr>
          <a:xfrm>
            <a:off x="7987264" y="2848251"/>
            <a:ext cx="1311900" cy="245400"/>
          </a:xfrm>
          <a:prstGeom prst="rect">
            <a:avLst/>
          </a:prstGeom>
          <a:noFill/>
          <a:ln>
            <a:noFill/>
          </a:ln>
        </p:spPr>
        <p:txBody>
          <a:bodyPr anchorCtr="0" anchor="t" bIns="36450" lIns="72925" spcFirstLastPara="1" rIns="72925" wrap="square" tIns="36450">
            <a:spAutoFit/>
          </a:bodyPr>
          <a:lstStyle/>
          <a:p>
            <a:pPr indent="0" lvl="0" marL="0" marR="0" rtl="0" algn="ctr">
              <a:spcBef>
                <a:spcPts val="0"/>
              </a:spcBef>
              <a:spcAft>
                <a:spcPts val="0"/>
              </a:spcAft>
              <a:buNone/>
            </a:pPr>
            <a:r>
              <a:rPr b="1" lang="en-US" sz="1117">
                <a:solidFill>
                  <a:srgbClr val="FFFFFF"/>
                </a:solidFill>
              </a:rPr>
              <a:t>Off Radar Risks</a:t>
            </a:r>
            <a:endParaRPr b="0" i="0" sz="1117" u="none" cap="none" strike="noStrike">
              <a:solidFill>
                <a:srgbClr val="FFFFFF"/>
              </a:solidFill>
              <a:latin typeface="Arial"/>
              <a:ea typeface="Arial"/>
              <a:cs typeface="Arial"/>
              <a:sym typeface="Arial"/>
            </a:endParaRPr>
          </a:p>
        </p:txBody>
      </p:sp>
      <p:pic>
        <p:nvPicPr>
          <p:cNvPr id="487" name="Google Shape;487;p40"/>
          <p:cNvPicPr preferRelativeResize="0"/>
          <p:nvPr/>
        </p:nvPicPr>
        <p:blipFill rotWithShape="1">
          <a:blip r:embed="rId6">
            <a:alphaModFix/>
          </a:blip>
          <a:srcRect b="0" l="0" r="0" t="0"/>
          <a:stretch/>
        </p:blipFill>
        <p:spPr>
          <a:xfrm>
            <a:off x="3812593" y="2369506"/>
            <a:ext cx="324187" cy="329252"/>
          </a:xfrm>
          <a:prstGeom prst="rect">
            <a:avLst/>
          </a:prstGeom>
          <a:noFill/>
          <a:ln>
            <a:noFill/>
          </a:ln>
        </p:spPr>
      </p:pic>
      <p:pic>
        <p:nvPicPr>
          <p:cNvPr id="488" name="Google Shape;488;p40"/>
          <p:cNvPicPr preferRelativeResize="0"/>
          <p:nvPr/>
        </p:nvPicPr>
        <p:blipFill rotWithShape="1">
          <a:blip r:embed="rId7">
            <a:alphaModFix/>
          </a:blip>
          <a:srcRect b="0" l="0" r="0" t="0"/>
          <a:stretch/>
        </p:blipFill>
        <p:spPr>
          <a:xfrm rot="-2700000">
            <a:off x="6133351" y="2332690"/>
            <a:ext cx="349515" cy="349515"/>
          </a:xfrm>
          <a:prstGeom prst="rect">
            <a:avLst/>
          </a:prstGeom>
          <a:noFill/>
          <a:ln>
            <a:noFill/>
          </a:ln>
        </p:spPr>
      </p:pic>
      <p:pic>
        <p:nvPicPr>
          <p:cNvPr id="489" name="Google Shape;489;p40"/>
          <p:cNvPicPr preferRelativeResize="0"/>
          <p:nvPr/>
        </p:nvPicPr>
        <p:blipFill rotWithShape="1">
          <a:blip r:embed="rId8">
            <a:alphaModFix/>
          </a:blip>
          <a:srcRect b="0" l="0" r="0" t="0"/>
          <a:stretch/>
        </p:blipFill>
        <p:spPr>
          <a:xfrm>
            <a:off x="8477552" y="2434020"/>
            <a:ext cx="324187" cy="349514"/>
          </a:xfrm>
          <a:prstGeom prst="rect">
            <a:avLst/>
          </a:prstGeom>
          <a:noFill/>
          <a:ln>
            <a:noFill/>
          </a:ln>
        </p:spPr>
      </p:pic>
      <p:sp>
        <p:nvSpPr>
          <p:cNvPr id="490" name="Google Shape;490;p40"/>
          <p:cNvSpPr txBox="1"/>
          <p:nvPr/>
        </p:nvSpPr>
        <p:spPr>
          <a:xfrm>
            <a:off x="360000" y="592316"/>
            <a:ext cx="7524900" cy="81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lang="en-US" sz="3600">
                <a:solidFill>
                  <a:schemeClr val="dk1"/>
                </a:solidFill>
                <a:latin typeface="Calibri"/>
                <a:ea typeface="Calibri"/>
                <a:cs typeface="Calibri"/>
                <a:sym typeface="Calibri"/>
              </a:rPr>
              <a:t>A reminder of where disruptions sit</a:t>
            </a:r>
            <a:endParaRPr i="0" sz="1600" u="none" cap="none" strike="noStrike">
              <a:solidFill>
                <a:srgbClr val="000000"/>
              </a:solidFill>
              <a:latin typeface="Calibri"/>
              <a:ea typeface="Calibri"/>
              <a:cs typeface="Calibri"/>
              <a:sym typeface="Calibri"/>
            </a:endParaRPr>
          </a:p>
        </p:txBody>
      </p:sp>
      <p:sp>
        <p:nvSpPr>
          <p:cNvPr id="491" name="Google Shape;491;p40"/>
          <p:cNvSpPr/>
          <p:nvPr/>
        </p:nvSpPr>
        <p:spPr>
          <a:xfrm>
            <a:off x="3005024" y="5175400"/>
            <a:ext cx="1921500" cy="1038300"/>
          </a:xfrm>
          <a:prstGeom prst="rect">
            <a:avLst/>
          </a:prstGeom>
          <a:noFill/>
          <a:ln>
            <a:noFill/>
          </a:ln>
        </p:spPr>
        <p:txBody>
          <a:bodyPr anchorCtr="0" anchor="t" bIns="91425" lIns="0" spcFirstLastPara="1" rIns="0" wrap="square" tIns="0">
            <a:noAutofit/>
          </a:bodyPr>
          <a:lstStyle/>
          <a:p>
            <a:pPr indent="0" lvl="0" marL="0" marR="0" rtl="0" algn="l">
              <a:spcBef>
                <a:spcPts val="0"/>
              </a:spcBef>
              <a:spcAft>
                <a:spcPts val="0"/>
              </a:spcAft>
              <a:buNone/>
            </a:pPr>
            <a:r>
              <a:rPr i="0" lang="en-US" sz="1600" u="none" cap="none" strike="noStrike">
                <a:solidFill>
                  <a:schemeClr val="dk1"/>
                </a:solidFill>
                <a:latin typeface="Calibri"/>
                <a:ea typeface="Calibri"/>
                <a:cs typeface="Calibri"/>
                <a:sym typeface="Calibri"/>
              </a:rPr>
              <a:t>Understand the uncertainties shaping the marketplace using an outside-in approach</a:t>
            </a:r>
            <a:endParaRPr>
              <a:latin typeface="Calibri"/>
              <a:ea typeface="Calibri"/>
              <a:cs typeface="Calibri"/>
              <a:sym typeface="Calibri"/>
            </a:endParaRPr>
          </a:p>
        </p:txBody>
      </p:sp>
      <p:sp>
        <p:nvSpPr>
          <p:cNvPr id="492" name="Google Shape;492;p40"/>
          <p:cNvSpPr/>
          <p:nvPr/>
        </p:nvSpPr>
        <p:spPr>
          <a:xfrm>
            <a:off x="5356387" y="5175400"/>
            <a:ext cx="1921500" cy="1038300"/>
          </a:xfrm>
          <a:prstGeom prst="rect">
            <a:avLst/>
          </a:prstGeom>
          <a:noFill/>
          <a:ln>
            <a:noFill/>
          </a:ln>
        </p:spPr>
        <p:txBody>
          <a:bodyPr anchorCtr="0" anchor="t" bIns="91425" lIns="0" spcFirstLastPara="1" rIns="0" wrap="square" tIns="0">
            <a:noAutofit/>
          </a:bodyPr>
          <a:lstStyle/>
          <a:p>
            <a:pPr indent="0" lvl="0" marL="0" marR="0" rtl="0" algn="l">
              <a:spcBef>
                <a:spcPts val="0"/>
              </a:spcBef>
              <a:spcAft>
                <a:spcPts val="0"/>
              </a:spcAft>
              <a:buNone/>
            </a:pPr>
            <a:r>
              <a:rPr i="0" lang="en-US" sz="1600" u="none" cap="none" strike="noStrike">
                <a:solidFill>
                  <a:schemeClr val="dk1"/>
                </a:solidFill>
                <a:latin typeface="Calibri"/>
                <a:ea typeface="Calibri"/>
                <a:cs typeface="Calibri"/>
                <a:sym typeface="Calibri"/>
              </a:rPr>
              <a:t>Anticipate accelerating disruptions over the next decade</a:t>
            </a:r>
            <a:endParaRPr>
              <a:latin typeface="Calibri"/>
              <a:ea typeface="Calibri"/>
              <a:cs typeface="Calibri"/>
              <a:sym typeface="Calibri"/>
            </a:endParaRPr>
          </a:p>
        </p:txBody>
      </p:sp>
      <p:sp>
        <p:nvSpPr>
          <p:cNvPr id="493" name="Google Shape;493;p40"/>
          <p:cNvSpPr/>
          <p:nvPr/>
        </p:nvSpPr>
        <p:spPr>
          <a:xfrm>
            <a:off x="7678899" y="5175400"/>
            <a:ext cx="1921500" cy="1038300"/>
          </a:xfrm>
          <a:prstGeom prst="rect">
            <a:avLst/>
          </a:prstGeom>
          <a:noFill/>
          <a:ln>
            <a:noFill/>
          </a:ln>
        </p:spPr>
        <p:txBody>
          <a:bodyPr anchorCtr="0" anchor="t" bIns="91425" lIns="0" spcFirstLastPara="1" rIns="0" wrap="square" tIns="0">
            <a:no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C</a:t>
            </a:r>
            <a:r>
              <a:rPr i="0" lang="en-US" sz="1600" u="none" cap="none" strike="noStrike">
                <a:solidFill>
                  <a:schemeClr val="dk1"/>
                </a:solidFill>
                <a:latin typeface="Calibri"/>
                <a:ea typeface="Calibri"/>
                <a:cs typeface="Calibri"/>
                <a:sym typeface="Calibri"/>
              </a:rPr>
              <a:t>atalogue </a:t>
            </a:r>
            <a:r>
              <a:rPr lang="en-US" sz="1600">
                <a:solidFill>
                  <a:schemeClr val="dk1"/>
                </a:solidFill>
                <a:latin typeface="Calibri"/>
                <a:ea typeface="Calibri"/>
                <a:cs typeface="Calibri"/>
                <a:sym typeface="Calibri"/>
              </a:rPr>
              <a:t>medium probability/high impact risks and build a</a:t>
            </a:r>
            <a:r>
              <a:rPr i="0" lang="en-US" sz="1600" u="none" cap="none" strike="noStrike">
                <a:solidFill>
                  <a:schemeClr val="dk1"/>
                </a:solidFill>
                <a:latin typeface="Calibri"/>
                <a:ea typeface="Calibri"/>
                <a:cs typeface="Calibri"/>
                <a:sym typeface="Calibri"/>
              </a:rPr>
              <a:t> risk radar</a:t>
            </a:r>
            <a:endParaRPr>
              <a:latin typeface="Calibri"/>
              <a:ea typeface="Calibri"/>
              <a:cs typeface="Calibri"/>
              <a:sym typeface="Calibri"/>
            </a:endParaRPr>
          </a:p>
          <a:p>
            <a:pPr indent="0" lvl="0" marL="0" marR="0" rtl="0" algn="l">
              <a:lnSpc>
                <a:spcPct val="100000"/>
              </a:lnSpc>
              <a:spcBef>
                <a:spcPts val="600"/>
              </a:spcBef>
              <a:spcAft>
                <a:spcPts val="0"/>
              </a:spcAft>
              <a:buClr>
                <a:schemeClr val="lt1"/>
              </a:buClr>
              <a:buSzPts val="2000"/>
              <a:buFont typeface="Arial"/>
              <a:buNone/>
            </a:pPr>
            <a:r>
              <a:t/>
            </a:r>
            <a:endParaRPr i="0" sz="2000" u="none" cap="none" strike="noStrike">
              <a:solidFill>
                <a:schemeClr val="dk1"/>
              </a:solidFill>
              <a:latin typeface="Calibri"/>
              <a:ea typeface="Calibri"/>
              <a:cs typeface="Calibri"/>
              <a:sym typeface="Calibri"/>
            </a:endParaRPr>
          </a:p>
        </p:txBody>
      </p:sp>
      <p:sp>
        <p:nvSpPr>
          <p:cNvPr id="494" name="Google Shape;494;p40"/>
          <p:cNvSpPr/>
          <p:nvPr/>
        </p:nvSpPr>
        <p:spPr>
          <a:xfrm>
            <a:off x="10008561" y="5175850"/>
            <a:ext cx="1921500" cy="1037400"/>
          </a:xfrm>
          <a:prstGeom prst="rect">
            <a:avLst/>
          </a:prstGeom>
          <a:noFill/>
          <a:ln>
            <a:noFill/>
          </a:ln>
        </p:spPr>
        <p:txBody>
          <a:bodyPr anchorCtr="0" anchor="t" bIns="91425" lIns="0" spcFirstLastPara="1" rIns="0" wrap="square" tIns="0">
            <a:noAutofit/>
          </a:bodyPr>
          <a:lstStyle/>
          <a:p>
            <a:pPr indent="0" lvl="0" marL="0" marR="0" rtl="0" algn="l">
              <a:spcBef>
                <a:spcPts val="0"/>
              </a:spcBef>
              <a:spcAft>
                <a:spcPts val="0"/>
              </a:spcAft>
              <a:buNone/>
            </a:pPr>
            <a:r>
              <a:rPr i="0" lang="en-US" sz="1600" u="none" cap="none" strike="noStrike">
                <a:solidFill>
                  <a:schemeClr val="dk1"/>
                </a:solidFill>
                <a:latin typeface="Calibri"/>
                <a:ea typeface="Calibri"/>
                <a:cs typeface="Calibri"/>
                <a:sym typeface="Calibri"/>
              </a:rPr>
              <a:t>Assess, model and socialize the</a:t>
            </a:r>
            <a:r>
              <a:rPr lang="en-US" sz="1600">
                <a:solidFill>
                  <a:schemeClr val="dk1"/>
                </a:solidFill>
                <a:latin typeface="Calibri"/>
                <a:ea typeface="Calibri"/>
                <a:cs typeface="Calibri"/>
                <a:sym typeface="Calibri"/>
              </a:rPr>
              <a:t> actionable</a:t>
            </a:r>
            <a:r>
              <a:rPr i="0" lang="en-US" sz="1600" u="none" cap="none" strike="noStrike">
                <a:solidFill>
                  <a:schemeClr val="dk1"/>
                </a:solidFill>
                <a:latin typeface="Calibri"/>
                <a:ea typeface="Calibri"/>
                <a:cs typeface="Calibri"/>
                <a:sym typeface="Calibri"/>
              </a:rPr>
              <a:t> implications </a:t>
            </a:r>
            <a:r>
              <a:rPr lang="en-US" sz="1600">
                <a:solidFill>
                  <a:schemeClr val="dk1"/>
                </a:solidFill>
                <a:latin typeface="Calibri"/>
                <a:ea typeface="Calibri"/>
                <a:cs typeface="Calibri"/>
                <a:sym typeface="Calibri"/>
              </a:rPr>
              <a:t>for the business</a:t>
            </a:r>
            <a:endParaRPr>
              <a:latin typeface="Calibri"/>
              <a:ea typeface="Calibri"/>
              <a:cs typeface="Calibri"/>
              <a:sym typeface="Calibri"/>
            </a:endParaRPr>
          </a:p>
        </p:txBody>
      </p:sp>
      <p:pic>
        <p:nvPicPr>
          <p:cNvPr descr="A red diamond with lines and arrows&#10;&#10;Description automatically generated" id="495" name="Google Shape;495;p40"/>
          <p:cNvPicPr preferRelativeResize="0"/>
          <p:nvPr/>
        </p:nvPicPr>
        <p:blipFill rotWithShape="1">
          <a:blip r:embed="rId9">
            <a:alphaModFix/>
          </a:blip>
          <a:srcRect b="0" l="0" r="0" t="0"/>
          <a:stretch/>
        </p:blipFill>
        <p:spPr>
          <a:xfrm>
            <a:off x="171750" y="1872451"/>
            <a:ext cx="2595581" cy="2595581"/>
          </a:xfrm>
          <a:prstGeom prst="rect">
            <a:avLst/>
          </a:prstGeom>
          <a:noFill/>
          <a:ln>
            <a:noFill/>
          </a:ln>
        </p:spPr>
      </p:pic>
      <p:sp>
        <p:nvSpPr>
          <p:cNvPr id="496" name="Google Shape;496;p40"/>
          <p:cNvSpPr txBox="1"/>
          <p:nvPr/>
        </p:nvSpPr>
        <p:spPr>
          <a:xfrm>
            <a:off x="436744" y="2865922"/>
            <a:ext cx="2024100" cy="417300"/>
          </a:xfrm>
          <a:prstGeom prst="rect">
            <a:avLst/>
          </a:prstGeom>
          <a:noFill/>
          <a:ln>
            <a:noFill/>
          </a:ln>
        </p:spPr>
        <p:txBody>
          <a:bodyPr anchorCtr="0" anchor="t" bIns="36450" lIns="72925" spcFirstLastPara="1" rIns="72925" wrap="square" tIns="36450">
            <a:spAutoFit/>
          </a:bodyPr>
          <a:lstStyle/>
          <a:p>
            <a:pPr indent="0" lvl="0" marL="0" marR="0" rtl="0" algn="ctr">
              <a:spcBef>
                <a:spcPts val="0"/>
              </a:spcBef>
              <a:spcAft>
                <a:spcPts val="0"/>
              </a:spcAft>
              <a:buNone/>
            </a:pPr>
            <a:r>
              <a:rPr b="1" i="0" lang="en-US" sz="1117" u="none" cap="none" strike="noStrike">
                <a:solidFill>
                  <a:srgbClr val="FFFFFF"/>
                </a:solidFill>
                <a:latin typeface="Arial"/>
                <a:ea typeface="Arial"/>
                <a:cs typeface="Arial"/>
                <a:sym typeface="Arial"/>
              </a:rPr>
              <a:t>Internal &amp; External </a:t>
            </a:r>
            <a:br>
              <a:rPr b="1" i="0" lang="en-US" sz="1117" u="none" cap="none" strike="noStrike">
                <a:solidFill>
                  <a:srgbClr val="FFFFFF"/>
                </a:solidFill>
                <a:latin typeface="Arial"/>
                <a:ea typeface="Arial"/>
                <a:cs typeface="Arial"/>
                <a:sym typeface="Arial"/>
              </a:rPr>
            </a:br>
            <a:r>
              <a:rPr b="1" i="0" lang="en-US" sz="1117" u="none" cap="none" strike="noStrike">
                <a:solidFill>
                  <a:srgbClr val="FFFFFF"/>
                </a:solidFill>
                <a:latin typeface="Arial"/>
                <a:ea typeface="Arial"/>
                <a:cs typeface="Arial"/>
                <a:sym typeface="Arial"/>
              </a:rPr>
              <a:t>Horizon Scan </a:t>
            </a:r>
            <a:endParaRPr sz="1117"/>
          </a:p>
        </p:txBody>
      </p:sp>
      <p:pic>
        <p:nvPicPr>
          <p:cNvPr id="497" name="Google Shape;497;p40"/>
          <p:cNvPicPr preferRelativeResize="0"/>
          <p:nvPr/>
        </p:nvPicPr>
        <p:blipFill rotWithShape="1">
          <a:blip r:embed="rId10">
            <a:alphaModFix/>
          </a:blip>
          <a:srcRect b="0" l="0" r="0" t="0"/>
          <a:stretch/>
        </p:blipFill>
        <p:spPr>
          <a:xfrm>
            <a:off x="1307472" y="2354155"/>
            <a:ext cx="319122" cy="349514"/>
          </a:xfrm>
          <a:prstGeom prst="rect">
            <a:avLst/>
          </a:prstGeom>
          <a:noFill/>
          <a:ln>
            <a:noFill/>
          </a:ln>
        </p:spPr>
      </p:pic>
      <p:pic>
        <p:nvPicPr>
          <p:cNvPr descr="A red diamond with lines and arrows&#10;&#10;Description automatically generated" id="498" name="Google Shape;498;p40"/>
          <p:cNvPicPr preferRelativeResize="0"/>
          <p:nvPr/>
        </p:nvPicPr>
        <p:blipFill rotWithShape="1">
          <a:blip r:embed="rId11">
            <a:alphaModFix/>
          </a:blip>
          <a:srcRect b="0" l="0" r="0" t="0"/>
          <a:stretch/>
        </p:blipFill>
        <p:spPr>
          <a:xfrm>
            <a:off x="9671519" y="1898327"/>
            <a:ext cx="2595581" cy="2595581"/>
          </a:xfrm>
          <a:prstGeom prst="rect">
            <a:avLst/>
          </a:prstGeom>
          <a:noFill/>
          <a:ln>
            <a:noFill/>
          </a:ln>
        </p:spPr>
      </p:pic>
      <p:sp>
        <p:nvSpPr>
          <p:cNvPr id="499" name="Google Shape;499;p40"/>
          <p:cNvSpPr txBox="1"/>
          <p:nvPr/>
        </p:nvSpPr>
        <p:spPr>
          <a:xfrm>
            <a:off x="10308839" y="2848251"/>
            <a:ext cx="1311900" cy="417300"/>
          </a:xfrm>
          <a:prstGeom prst="rect">
            <a:avLst/>
          </a:prstGeom>
          <a:noFill/>
          <a:ln>
            <a:noFill/>
          </a:ln>
        </p:spPr>
        <p:txBody>
          <a:bodyPr anchorCtr="0" anchor="t" bIns="36450" lIns="72925" spcFirstLastPara="1" rIns="72925" wrap="square" tIns="36450">
            <a:spAutoFit/>
          </a:bodyPr>
          <a:lstStyle/>
          <a:p>
            <a:pPr indent="0" lvl="0" marL="0" marR="0" rtl="0" algn="ctr">
              <a:spcBef>
                <a:spcPts val="0"/>
              </a:spcBef>
              <a:spcAft>
                <a:spcPts val="0"/>
              </a:spcAft>
              <a:buNone/>
            </a:pPr>
            <a:r>
              <a:rPr b="1" i="0" lang="en-US" sz="1117" u="none" cap="none" strike="noStrike">
                <a:solidFill>
                  <a:srgbClr val="FFFFFF"/>
                </a:solidFill>
                <a:latin typeface="Arial"/>
                <a:ea typeface="Arial"/>
                <a:cs typeface="Arial"/>
                <a:sym typeface="Arial"/>
              </a:rPr>
              <a:t> Business Implications</a:t>
            </a:r>
            <a:endParaRPr b="0" i="0" sz="1117" u="none" cap="none" strike="noStrike">
              <a:solidFill>
                <a:srgbClr val="FFFFFF"/>
              </a:solidFill>
              <a:latin typeface="Arial"/>
              <a:ea typeface="Arial"/>
              <a:cs typeface="Arial"/>
              <a:sym typeface="Arial"/>
            </a:endParaRPr>
          </a:p>
        </p:txBody>
      </p:sp>
      <p:pic>
        <p:nvPicPr>
          <p:cNvPr id="500" name="Google Shape;500;p40"/>
          <p:cNvPicPr preferRelativeResize="0"/>
          <p:nvPr/>
        </p:nvPicPr>
        <p:blipFill rotWithShape="1">
          <a:blip r:embed="rId8">
            <a:alphaModFix/>
          </a:blip>
          <a:srcRect b="0" l="0" r="0" t="0"/>
          <a:stretch/>
        </p:blipFill>
        <p:spPr>
          <a:xfrm>
            <a:off x="10799127" y="2434020"/>
            <a:ext cx="324187" cy="349514"/>
          </a:xfrm>
          <a:prstGeom prst="rect">
            <a:avLst/>
          </a:prstGeom>
          <a:noFill/>
          <a:ln>
            <a:noFill/>
          </a:ln>
        </p:spPr>
      </p:pic>
      <p:sp>
        <p:nvSpPr>
          <p:cNvPr id="501" name="Google Shape;501;p40"/>
          <p:cNvSpPr/>
          <p:nvPr/>
        </p:nvSpPr>
        <p:spPr>
          <a:xfrm>
            <a:off x="508787" y="5175400"/>
            <a:ext cx="1921500" cy="1038300"/>
          </a:xfrm>
          <a:prstGeom prst="rect">
            <a:avLst/>
          </a:prstGeom>
          <a:noFill/>
          <a:ln>
            <a:noFill/>
          </a:ln>
        </p:spPr>
        <p:txBody>
          <a:bodyPr anchorCtr="0" anchor="t" bIns="91425" lIns="0" spcFirstLastPara="1" rIns="0" wrap="square" tIns="0">
            <a:no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Outside-In exploration of the critical domains to your business </a:t>
            </a:r>
            <a:endParaRPr sz="1600">
              <a:solidFill>
                <a:schemeClr val="dk1"/>
              </a:solidFill>
              <a:latin typeface="Calibri"/>
              <a:ea typeface="Calibri"/>
              <a:cs typeface="Calibri"/>
              <a:sym typeface="Calibri"/>
            </a:endParaRPr>
          </a:p>
          <a:p>
            <a:pPr indent="0" lvl="0" marL="0" marR="0" rtl="0" algn="l">
              <a:spcBef>
                <a:spcPts val="0"/>
              </a:spcBef>
              <a:spcAft>
                <a:spcPts val="0"/>
              </a:spcAft>
              <a:buNone/>
            </a:pPr>
            <a:r>
              <a:rPr lang="en-US" sz="1600">
                <a:solidFill>
                  <a:schemeClr val="dk1"/>
                </a:solidFill>
                <a:latin typeface="Calibri"/>
                <a:ea typeface="Calibri"/>
                <a:cs typeface="Calibri"/>
                <a:sym typeface="Calibri"/>
              </a:rPr>
              <a:t>(Hint: It’s not STEEP)</a:t>
            </a:r>
            <a:endParaRPr>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grpSp>
        <p:nvGrpSpPr>
          <p:cNvPr id="506" name="Google Shape;506;p41"/>
          <p:cNvGrpSpPr/>
          <p:nvPr/>
        </p:nvGrpSpPr>
        <p:grpSpPr>
          <a:xfrm>
            <a:off x="743981" y="1509742"/>
            <a:ext cx="6303159" cy="2773460"/>
            <a:chOff x="-73876" y="1239425"/>
            <a:chExt cx="5121188" cy="2773460"/>
          </a:xfrm>
        </p:grpSpPr>
        <p:pic>
          <p:nvPicPr>
            <p:cNvPr descr="Picture 7" id="507" name="Google Shape;507;p41"/>
            <p:cNvPicPr preferRelativeResize="0"/>
            <p:nvPr/>
          </p:nvPicPr>
          <p:blipFill rotWithShape="1">
            <a:blip r:embed="rId3">
              <a:alphaModFix/>
            </a:blip>
            <a:srcRect b="0" l="0" r="0" t="0"/>
            <a:stretch/>
          </p:blipFill>
          <p:spPr>
            <a:xfrm>
              <a:off x="-73876" y="1467099"/>
              <a:ext cx="2328380" cy="2318112"/>
            </a:xfrm>
            <a:prstGeom prst="rect">
              <a:avLst/>
            </a:prstGeom>
            <a:noFill/>
            <a:ln cap="flat" cmpd="sng" w="9525">
              <a:solidFill>
                <a:srgbClr val="A6A6A6"/>
              </a:solidFill>
              <a:prstDash val="solid"/>
              <a:round/>
              <a:headEnd len="sm" w="sm" type="none"/>
              <a:tailEnd len="sm" w="sm" type="none"/>
            </a:ln>
            <a:effectLst>
              <a:outerShdw blurRad="50800" rotWithShape="0" dir="2700000" dist="38100">
                <a:srgbClr val="000000">
                  <a:alpha val="40000"/>
                </a:srgbClr>
              </a:outerShdw>
            </a:effectLst>
          </p:spPr>
        </p:pic>
        <p:pic>
          <p:nvPicPr>
            <p:cNvPr descr="Picture 8" id="508" name="Google Shape;508;p41"/>
            <p:cNvPicPr preferRelativeResize="0"/>
            <p:nvPr/>
          </p:nvPicPr>
          <p:blipFill rotWithShape="1">
            <a:blip r:embed="rId4">
              <a:alphaModFix/>
            </a:blip>
            <a:srcRect b="0" l="0" r="0" t="0"/>
            <a:stretch/>
          </p:blipFill>
          <p:spPr>
            <a:xfrm>
              <a:off x="2833610" y="1239425"/>
              <a:ext cx="2213702" cy="2773460"/>
            </a:xfrm>
            <a:prstGeom prst="rect">
              <a:avLst/>
            </a:prstGeom>
            <a:noFill/>
            <a:ln>
              <a:noFill/>
            </a:ln>
            <a:effectLst>
              <a:outerShdw blurRad="50800" rotWithShape="0" dir="2700000" dist="38100">
                <a:srgbClr val="000000">
                  <a:alpha val="40000"/>
                </a:srgbClr>
              </a:outerShdw>
            </a:effectLst>
          </p:spPr>
        </p:pic>
      </p:grpSp>
      <p:sp>
        <p:nvSpPr>
          <p:cNvPr id="509" name="Google Shape;509;p41"/>
          <p:cNvSpPr txBox="1"/>
          <p:nvPr/>
        </p:nvSpPr>
        <p:spPr>
          <a:xfrm>
            <a:off x="640080" y="502920"/>
            <a:ext cx="105156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2800"/>
              <a:buFont typeface="Cambria"/>
              <a:buNone/>
            </a:pPr>
            <a:r>
              <a:rPr b="1" lang="en-US" sz="3600">
                <a:solidFill>
                  <a:schemeClr val="dk1"/>
                </a:solidFill>
                <a:latin typeface="Calibri"/>
                <a:ea typeface="Calibri"/>
                <a:cs typeface="Calibri"/>
                <a:sym typeface="Calibri"/>
              </a:rPr>
              <a:t>We are now framing the World in</a:t>
            </a:r>
            <a:r>
              <a:rPr b="1" lang="en-US" sz="3600">
                <a:solidFill>
                  <a:schemeClr val="dk1"/>
                </a:solidFill>
                <a:latin typeface="Calibri"/>
                <a:ea typeface="Calibri"/>
                <a:cs typeface="Calibri"/>
                <a:sym typeface="Calibri"/>
              </a:rPr>
              <a:t> 203</a:t>
            </a:r>
            <a:r>
              <a:rPr b="1" lang="en-US" sz="3600">
                <a:solidFill>
                  <a:schemeClr val="dk1"/>
                </a:solidFill>
                <a:latin typeface="Calibri"/>
                <a:ea typeface="Calibri"/>
                <a:cs typeface="Calibri"/>
                <a:sym typeface="Calibri"/>
              </a:rPr>
              <a:t>5</a:t>
            </a:r>
            <a:endParaRPr i="0" sz="2800" u="none" cap="none" strike="noStrike">
              <a:solidFill>
                <a:schemeClr val="dk1"/>
              </a:solidFill>
              <a:latin typeface="Calibri"/>
              <a:ea typeface="Calibri"/>
              <a:cs typeface="Calibri"/>
              <a:sym typeface="Calibri"/>
            </a:endParaRPr>
          </a:p>
        </p:txBody>
      </p:sp>
      <p:pic>
        <p:nvPicPr>
          <p:cNvPr id="510" name="Google Shape;510;p41" title="Screenshot 2026-09-01 at 22.13.34.png"/>
          <p:cNvPicPr preferRelativeResize="0"/>
          <p:nvPr/>
        </p:nvPicPr>
        <p:blipFill>
          <a:blip r:embed="rId5">
            <a:alphaModFix/>
          </a:blip>
          <a:stretch>
            <a:fillRect/>
          </a:stretch>
        </p:blipFill>
        <p:spPr>
          <a:xfrm>
            <a:off x="7415801" y="1509751"/>
            <a:ext cx="3843775" cy="1982699"/>
          </a:xfrm>
          <a:prstGeom prst="rect">
            <a:avLst/>
          </a:prstGeom>
          <a:noFill/>
          <a:ln>
            <a:noFill/>
          </a:ln>
          <a:effectLst>
            <a:outerShdw blurRad="50800" rotWithShape="0" dir="2700000" dist="38100">
              <a:srgbClr val="000000">
                <a:alpha val="40000"/>
              </a:srgbClr>
            </a:outerShdw>
          </a:effectLst>
        </p:spPr>
      </p:pic>
      <p:sp>
        <p:nvSpPr>
          <p:cNvPr id="511" name="Google Shape;511;p41"/>
          <p:cNvSpPr txBox="1"/>
          <p:nvPr/>
        </p:nvSpPr>
        <p:spPr>
          <a:xfrm>
            <a:off x="9031100" y="5336575"/>
            <a:ext cx="3201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400">
              <a:latin typeface="Open Sans"/>
              <a:ea typeface="Open Sans"/>
              <a:cs typeface="Open Sans"/>
              <a:sym typeface="Open Sans"/>
            </a:endParaRPr>
          </a:p>
        </p:txBody>
      </p:sp>
      <p:sp>
        <p:nvSpPr>
          <p:cNvPr id="512" name="Google Shape;512;p41"/>
          <p:cNvSpPr/>
          <p:nvPr/>
        </p:nvSpPr>
        <p:spPr>
          <a:xfrm>
            <a:off x="640075" y="4558625"/>
            <a:ext cx="10619400" cy="1655100"/>
          </a:xfrm>
          <a:prstGeom prst="rect">
            <a:avLst/>
          </a:prstGeom>
          <a:noFill/>
          <a:ln>
            <a:noFill/>
          </a:ln>
        </p:spPr>
        <p:txBody>
          <a:bodyPr anchorCtr="0" anchor="t" bIns="91425" lIns="0" spcFirstLastPara="1" rIns="0" wrap="square" tIns="0">
            <a:noAutofit/>
          </a:bodyPr>
          <a:lstStyle/>
          <a:p>
            <a:pPr indent="-355600" lvl="0" marL="457200" marR="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What are the future dynamics that every CEO needs on their future agenda?</a:t>
            </a:r>
            <a:endParaRPr sz="2000">
              <a:solidFill>
                <a:schemeClr val="dk1"/>
              </a:solidFill>
              <a:latin typeface="Calibri"/>
              <a:ea typeface="Calibri"/>
              <a:cs typeface="Calibri"/>
              <a:sym typeface="Calibri"/>
            </a:endParaRPr>
          </a:p>
          <a:p>
            <a:pPr indent="-355600" lvl="0" marL="457200" marR="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Who are </a:t>
            </a:r>
            <a:r>
              <a:rPr lang="en-US" sz="2000">
                <a:solidFill>
                  <a:schemeClr val="dk1"/>
                </a:solidFill>
                <a:latin typeface="Calibri"/>
                <a:ea typeface="Calibri"/>
                <a:cs typeface="Calibri"/>
                <a:sym typeface="Calibri"/>
              </a:rPr>
              <a:t>the thought leaders we should talk to as we shape our POV?</a:t>
            </a:r>
            <a:endParaRPr sz="2000">
              <a:solidFill>
                <a:schemeClr val="dk1"/>
              </a:solidFill>
              <a:latin typeface="Calibri"/>
              <a:ea typeface="Calibri"/>
              <a:cs typeface="Calibri"/>
              <a:sym typeface="Calibri"/>
            </a:endParaRPr>
          </a:p>
          <a:p>
            <a:pPr indent="-355600" lvl="0" marL="457200" marR="0" rtl="0" algn="l">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What should we consider as we go from your perspective? </a:t>
            </a:r>
            <a:endParaRPr sz="2000">
              <a:solidFill>
                <a:schemeClr val="dk1"/>
              </a:solidFill>
              <a:latin typeface="Calibri"/>
              <a:ea typeface="Calibri"/>
              <a:cs typeface="Calibri"/>
              <a:sym typeface="Calibri"/>
            </a:endParaRPr>
          </a:p>
          <a:p>
            <a:pPr indent="0" lvl="0" marL="45720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457200" marR="0" rtl="0" algn="l">
              <a:spcBef>
                <a:spcPts val="0"/>
              </a:spcBef>
              <a:spcAft>
                <a:spcPts val="0"/>
              </a:spcAft>
              <a:buNone/>
            </a:pPr>
            <a:r>
              <a:rPr lang="en-US" sz="2000">
                <a:solidFill>
                  <a:schemeClr val="dk1"/>
                </a:solidFill>
                <a:latin typeface="Calibri"/>
                <a:ea typeface="Calibri"/>
                <a:cs typeface="Calibri"/>
                <a:sym typeface="Calibri"/>
              </a:rPr>
              <a:t>And what should we say about Artificial Intelligence…</a:t>
            </a:r>
            <a:r>
              <a:rPr lang="en-US"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42"/>
          <p:cNvSpPr txBox="1"/>
          <p:nvPr/>
        </p:nvSpPr>
        <p:spPr>
          <a:xfrm>
            <a:off x="822960" y="1965960"/>
            <a:ext cx="10515600" cy="54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A33D"/>
              </a:buClr>
              <a:buSzPts val="1600"/>
              <a:buFont typeface="Calibri"/>
              <a:buNone/>
            </a:pPr>
            <a:r>
              <a:rPr b="1" lang="en-US" sz="1600">
                <a:solidFill>
                  <a:schemeClr val="dk1"/>
                </a:solidFill>
                <a:latin typeface="Calibri"/>
                <a:ea typeface="Calibri"/>
                <a:cs typeface="Calibri"/>
                <a:sym typeface="Calibri"/>
              </a:rPr>
              <a:t>Seeing Past the AI Haze</a:t>
            </a:r>
            <a:endParaRPr b="0" i="0" sz="1600" u="none" cap="none" strike="noStrike">
              <a:solidFill>
                <a:schemeClr val="dk1"/>
              </a:solidFill>
              <a:latin typeface="Calibri"/>
              <a:ea typeface="Calibri"/>
              <a:cs typeface="Calibri"/>
              <a:sym typeface="Calibri"/>
            </a:endParaRPr>
          </a:p>
        </p:txBody>
      </p:sp>
      <p:sp>
        <p:nvSpPr>
          <p:cNvPr id="518" name="Google Shape;518;p42"/>
          <p:cNvSpPr txBox="1"/>
          <p:nvPr/>
        </p:nvSpPr>
        <p:spPr>
          <a:xfrm>
            <a:off x="822950" y="3364225"/>
            <a:ext cx="10515600" cy="128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400"/>
              <a:buFont typeface="Cambria"/>
              <a:buNone/>
            </a:pPr>
            <a:r>
              <a:rPr b="1" lang="en-US" sz="3300">
                <a:solidFill>
                  <a:schemeClr val="dk1"/>
                </a:solidFill>
                <a:latin typeface="Calibri"/>
                <a:ea typeface="Calibri"/>
                <a:cs typeface="Calibri"/>
                <a:sym typeface="Calibri"/>
              </a:rPr>
              <a:t>Tune in next time! </a:t>
            </a:r>
            <a:endParaRPr b="1" sz="3300">
              <a:solidFill>
                <a:schemeClr val="dk1"/>
              </a:solidFill>
              <a:latin typeface="Calibri"/>
              <a:ea typeface="Calibri"/>
              <a:cs typeface="Calibri"/>
              <a:sym typeface="Calibri"/>
            </a:endParaRPr>
          </a:p>
          <a:p>
            <a:pPr indent="0" lvl="0" marL="0" marR="0" rtl="0" algn="ctr">
              <a:spcBef>
                <a:spcPts val="0"/>
              </a:spcBef>
              <a:spcAft>
                <a:spcPts val="0"/>
              </a:spcAft>
              <a:buClr>
                <a:srgbClr val="FFFFFF"/>
              </a:buClr>
              <a:buSzPts val="3400"/>
              <a:buFont typeface="Cambria"/>
              <a:buNone/>
            </a:pPr>
            <a:r>
              <a:rPr b="1" lang="en-US" sz="3300">
                <a:solidFill>
                  <a:schemeClr val="dk1"/>
                </a:solidFill>
                <a:latin typeface="Calibri"/>
                <a:ea typeface="Calibri"/>
                <a:cs typeface="Calibri"/>
                <a:sym typeface="Calibri"/>
              </a:rPr>
              <a:t>The AI Blind Spot(s)</a:t>
            </a:r>
            <a:endParaRPr b="1" sz="3300">
              <a:solidFill>
                <a:schemeClr val="dk1"/>
              </a:solidFill>
              <a:latin typeface="Calibri"/>
              <a:ea typeface="Calibri"/>
              <a:cs typeface="Calibri"/>
              <a:sym typeface="Calibri"/>
            </a:endParaRPr>
          </a:p>
          <a:p>
            <a:pPr indent="0" lvl="0" marL="0" rtl="0" algn="ctr">
              <a:spcBef>
                <a:spcPts val="0"/>
              </a:spcBef>
              <a:spcAft>
                <a:spcPts val="0"/>
              </a:spcAft>
              <a:buClr>
                <a:srgbClr val="CADCFC"/>
              </a:buClr>
              <a:buSzPts val="1900"/>
              <a:buFont typeface="Calibri"/>
              <a:buNone/>
            </a:pPr>
            <a:r>
              <a:t/>
            </a:r>
            <a:endParaRPr i="1" sz="1900">
              <a:solidFill>
                <a:schemeClr val="dk1"/>
              </a:solidFill>
              <a:latin typeface="Calibri"/>
              <a:ea typeface="Calibri"/>
              <a:cs typeface="Calibri"/>
              <a:sym typeface="Calibri"/>
            </a:endParaRPr>
          </a:p>
          <a:p>
            <a:pPr indent="0" lvl="0" marL="0" rtl="0" algn="ctr">
              <a:spcBef>
                <a:spcPts val="0"/>
              </a:spcBef>
              <a:spcAft>
                <a:spcPts val="0"/>
              </a:spcAft>
              <a:buClr>
                <a:srgbClr val="CADCFC"/>
              </a:buClr>
              <a:buSzPts val="1900"/>
              <a:buFont typeface="Calibri"/>
              <a:buNone/>
            </a:pPr>
            <a:r>
              <a:rPr i="1" lang="en-US" sz="1900">
                <a:solidFill>
                  <a:schemeClr val="dk1"/>
                </a:solidFill>
                <a:latin typeface="Calibri"/>
                <a:ea typeface="Calibri"/>
                <a:cs typeface="Calibri"/>
                <a:sym typeface="Calibri"/>
              </a:rPr>
              <a:t>We will tackle a few key areas around and through the haze. </a:t>
            </a:r>
            <a:endParaRPr i="1" sz="1900">
              <a:solidFill>
                <a:schemeClr val="dk1"/>
              </a:solidFill>
              <a:latin typeface="Calibri"/>
              <a:ea typeface="Calibri"/>
              <a:cs typeface="Calibri"/>
              <a:sym typeface="Calibri"/>
            </a:endParaRPr>
          </a:p>
          <a:p>
            <a:pPr indent="0" lvl="0" marL="0" rtl="0" algn="ctr">
              <a:spcBef>
                <a:spcPts val="0"/>
              </a:spcBef>
              <a:spcAft>
                <a:spcPts val="0"/>
              </a:spcAft>
              <a:buClr>
                <a:srgbClr val="CADCFC"/>
              </a:buClr>
              <a:buSzPts val="1900"/>
              <a:buFont typeface="Calibri"/>
              <a:buNone/>
            </a:pPr>
            <a:r>
              <a:rPr i="1" lang="en-US" sz="1900">
                <a:solidFill>
                  <a:schemeClr val="dk1"/>
                </a:solidFill>
                <a:latin typeface="Calibri"/>
                <a:ea typeface="Calibri"/>
                <a:cs typeface="Calibri"/>
                <a:sym typeface="Calibri"/>
              </a:rPr>
              <a:t>And we promise it will be a fun and actionable discussion (again)!</a:t>
            </a:r>
            <a:endParaRPr b="1" sz="3300">
              <a:solidFill>
                <a:schemeClr val="dk1"/>
              </a:solidFill>
              <a:latin typeface="Calibri"/>
              <a:ea typeface="Calibri"/>
              <a:cs typeface="Calibri"/>
              <a:sym typeface="Calibri"/>
            </a:endParaRPr>
          </a:p>
        </p:txBody>
      </p:sp>
      <p:sp>
        <p:nvSpPr>
          <p:cNvPr id="519" name="Google Shape;519;p42"/>
          <p:cNvSpPr txBox="1"/>
          <p:nvPr/>
        </p:nvSpPr>
        <p:spPr>
          <a:xfrm>
            <a:off x="822960" y="5585315"/>
            <a:ext cx="105156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ADCFC"/>
              </a:buClr>
              <a:buSzPts val="1500"/>
              <a:buFont typeface="Calibri"/>
              <a:buNone/>
            </a:pPr>
            <a:r>
              <a:rPr i="1" lang="en-US" sz="1800">
                <a:solidFill>
                  <a:schemeClr val="dk1"/>
                </a:solidFill>
                <a:latin typeface="Calibri"/>
                <a:ea typeface="Calibri"/>
                <a:cs typeface="Calibri"/>
                <a:sym typeface="Calibri"/>
              </a:rPr>
              <a:t>September 17, 2026</a:t>
            </a:r>
            <a:endParaRPr i="0" sz="1800" u="none" cap="none" strike="noStrike">
              <a:solidFill>
                <a:schemeClr val="dk1"/>
              </a:solidFill>
              <a:latin typeface="Calibri"/>
              <a:ea typeface="Calibri"/>
              <a:cs typeface="Calibri"/>
              <a:sym typeface="Calibri"/>
            </a:endParaRPr>
          </a:p>
        </p:txBody>
      </p:sp>
      <p:pic>
        <p:nvPicPr>
          <p:cNvPr descr="/tmp/outputs/icons/comments.png" id="520" name="Google Shape;520;p42"/>
          <p:cNvPicPr preferRelativeResize="0"/>
          <p:nvPr/>
        </p:nvPicPr>
        <p:blipFill rotWithShape="1">
          <a:blip r:embed="rId3">
            <a:alphaModFix/>
          </a:blip>
          <a:srcRect b="0" l="0" r="0" t="0"/>
          <a:stretch/>
        </p:blipFill>
        <p:spPr>
          <a:xfrm>
            <a:off x="5623560" y="777240"/>
            <a:ext cx="914400" cy="914400"/>
          </a:xfrm>
          <a:prstGeom prst="rect">
            <a:avLst/>
          </a:prstGeom>
          <a:noFill/>
          <a:ln>
            <a:noFill/>
          </a:ln>
        </p:spPr>
      </p:pic>
      <p:sp>
        <p:nvSpPr>
          <p:cNvPr id="521" name="Google Shape;521;p42"/>
          <p:cNvSpPr/>
          <p:nvPr/>
        </p:nvSpPr>
        <p:spPr>
          <a:xfrm>
            <a:off x="5440660" y="594360"/>
            <a:ext cx="1280100" cy="1280100"/>
          </a:xfrm>
          <a:prstGeom prst="ellipse">
            <a:avLst/>
          </a:prstGeom>
          <a:noFill/>
          <a:ln cap="flat" cmpd="sng" w="15875">
            <a:solidFill>
              <a:srgbClr val="CADCFC">
                <a:alpha val="6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2"/>
          <p:cNvSpPr/>
          <p:nvPr/>
        </p:nvSpPr>
        <p:spPr>
          <a:xfrm>
            <a:off x="4892020" y="45720"/>
            <a:ext cx="2377500" cy="2377500"/>
          </a:xfrm>
          <a:prstGeom prst="ellipse">
            <a:avLst/>
          </a:prstGeom>
          <a:noFill/>
          <a:ln cap="flat" cmpd="sng" w="15875">
            <a:solidFill>
              <a:srgbClr val="CADCFC">
                <a:alpha val="5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2"/>
          <p:cNvSpPr/>
          <p:nvPr/>
        </p:nvSpPr>
        <p:spPr>
          <a:xfrm>
            <a:off x="4343380" y="-502920"/>
            <a:ext cx="3474600" cy="3474600"/>
          </a:xfrm>
          <a:prstGeom prst="ellipse">
            <a:avLst/>
          </a:prstGeom>
          <a:noFill/>
          <a:ln cap="flat" cmpd="sng" w="15875">
            <a:solidFill>
              <a:srgbClr val="CADCF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2"/>
          <p:cNvSpPr/>
          <p:nvPr/>
        </p:nvSpPr>
        <p:spPr>
          <a:xfrm>
            <a:off x="3794740" y="-1051560"/>
            <a:ext cx="4572000" cy="4572000"/>
          </a:xfrm>
          <a:prstGeom prst="ellipse">
            <a:avLst/>
          </a:prstGeom>
          <a:noFill/>
          <a:ln cap="flat" cmpd="sng" w="15875">
            <a:solidFill>
              <a:srgbClr val="CADCFC">
                <a:alpha val="302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8" name="Shape 528"/>
        <p:cNvGrpSpPr/>
        <p:nvPr/>
      </p:nvGrpSpPr>
      <p:grpSpPr>
        <a:xfrm>
          <a:off x="0" y="0"/>
          <a:ext cx="0" cy="0"/>
          <a:chOff x="0" y="0"/>
          <a:chExt cx="0" cy="0"/>
        </a:xfrm>
      </p:grpSpPr>
      <p:sp>
        <p:nvSpPr>
          <p:cNvPr id="529" name="Google Shape;529;p43"/>
          <p:cNvSpPr txBox="1"/>
          <p:nvPr>
            <p:ph idx="1" type="subTitle"/>
          </p:nvPr>
        </p:nvSpPr>
        <p:spPr>
          <a:xfrm>
            <a:off x="3769850" y="4658244"/>
            <a:ext cx="4685700" cy="1758000"/>
          </a:xfrm>
          <a:prstGeom prst="rect">
            <a:avLst/>
          </a:prstGeom>
          <a:solidFill>
            <a:srgbClr val="FFFFFF">
              <a:alpha val="80000"/>
            </a:srgbClr>
          </a:solidFill>
          <a:ln>
            <a:noFill/>
          </a:ln>
        </p:spPr>
        <p:txBody>
          <a:bodyPr anchorCtr="0" anchor="ctr" bIns="72000" lIns="72000" spcFirstLastPara="1" rIns="72000" wrap="square" tIns="72000">
            <a:noAutofit/>
          </a:bodyPr>
          <a:lstStyle/>
          <a:p>
            <a:pPr indent="0" lvl="0" marL="0" rtl="0" algn="ctr">
              <a:lnSpc>
                <a:spcPct val="113636"/>
              </a:lnSpc>
              <a:spcBef>
                <a:spcPts val="0"/>
              </a:spcBef>
              <a:spcAft>
                <a:spcPts val="0"/>
              </a:spcAft>
              <a:buClr>
                <a:schemeClr val="lt1"/>
              </a:buClr>
              <a:buSzPts val="4400"/>
              <a:buFont typeface="Cambria"/>
              <a:buNone/>
            </a:pPr>
            <a:r>
              <a:rPr b="1" lang="en-US" sz="2100">
                <a:solidFill>
                  <a:schemeClr val="dk1"/>
                </a:solidFill>
                <a:latin typeface="Calibri"/>
                <a:ea typeface="Calibri"/>
                <a:cs typeface="Calibri"/>
                <a:sym typeface="Calibri"/>
              </a:rPr>
              <a:t>Thank you!</a:t>
            </a:r>
            <a:endParaRPr b="1" sz="2100">
              <a:solidFill>
                <a:schemeClr val="dk1"/>
              </a:solidFill>
              <a:latin typeface="Calibri"/>
              <a:ea typeface="Calibri"/>
              <a:cs typeface="Calibri"/>
              <a:sym typeface="Calibri"/>
            </a:endParaRPr>
          </a:p>
          <a:p>
            <a:pPr indent="0" lvl="0" marL="0" rtl="0" algn="ctr">
              <a:lnSpc>
                <a:spcPct val="113636"/>
              </a:lnSpc>
              <a:spcBef>
                <a:spcPts val="0"/>
              </a:spcBef>
              <a:spcAft>
                <a:spcPts val="0"/>
              </a:spcAft>
              <a:buClr>
                <a:schemeClr val="lt1"/>
              </a:buClr>
              <a:buSzPts val="4400"/>
              <a:buFont typeface="Cambria"/>
              <a:buNone/>
            </a:pPr>
            <a:r>
              <a:t/>
            </a:r>
            <a:endParaRPr sz="2100">
              <a:solidFill>
                <a:schemeClr val="dk1"/>
              </a:solidFill>
              <a:latin typeface="Calibri"/>
              <a:ea typeface="Calibri"/>
              <a:cs typeface="Calibri"/>
              <a:sym typeface="Calibri"/>
            </a:endParaRPr>
          </a:p>
          <a:p>
            <a:pPr indent="0" lvl="0" marL="0" rtl="0" algn="ctr">
              <a:lnSpc>
                <a:spcPct val="113636"/>
              </a:lnSpc>
              <a:spcBef>
                <a:spcPts val="0"/>
              </a:spcBef>
              <a:spcAft>
                <a:spcPts val="0"/>
              </a:spcAft>
              <a:buClr>
                <a:schemeClr val="lt1"/>
              </a:buClr>
              <a:buSzPts val="4400"/>
              <a:buFont typeface="Cambria"/>
              <a:buNone/>
            </a:pPr>
            <a:r>
              <a:rPr lang="en-US" sz="2100">
                <a:solidFill>
                  <a:schemeClr val="dk1"/>
                </a:solidFill>
                <a:latin typeface="Calibri"/>
                <a:ea typeface="Calibri"/>
                <a:cs typeface="Calibri"/>
                <a:sym typeface="Calibri"/>
              </a:rPr>
              <a:t>don.abraham@futureagenda.org</a:t>
            </a:r>
            <a:endParaRPr sz="2100">
              <a:solidFill>
                <a:schemeClr val="dk1"/>
              </a:solidFill>
              <a:latin typeface="Calibri"/>
              <a:ea typeface="Calibri"/>
              <a:cs typeface="Calibri"/>
              <a:sym typeface="Calibri"/>
            </a:endParaRPr>
          </a:p>
          <a:p>
            <a:pPr indent="0" lvl="0" marL="0" rtl="0" algn="ctr">
              <a:lnSpc>
                <a:spcPct val="113636"/>
              </a:lnSpc>
              <a:spcBef>
                <a:spcPts val="0"/>
              </a:spcBef>
              <a:spcAft>
                <a:spcPts val="0"/>
              </a:spcAft>
              <a:buClr>
                <a:schemeClr val="lt1"/>
              </a:buClr>
              <a:buSzPts val="4400"/>
              <a:buFont typeface="Cambria"/>
              <a:buNone/>
            </a:pPr>
            <a:r>
              <a:rPr lang="en-US" sz="2100">
                <a:solidFill>
                  <a:schemeClr val="dk1"/>
                </a:solidFill>
                <a:latin typeface="Calibri"/>
                <a:ea typeface="Calibri"/>
                <a:cs typeface="Calibri"/>
                <a:sym typeface="Calibri"/>
              </a:rPr>
              <a:t>joe.ballantyne@futureagenda.org</a:t>
            </a:r>
            <a:endParaRPr sz="21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1_Office Theme">
      <a:dk1>
        <a:srgbClr val="000000"/>
      </a:dk1>
      <a:lt1>
        <a:srgbClr val="9FE2F2"/>
      </a:lt1>
      <a:dk2>
        <a:srgbClr val="A7A7A7"/>
      </a:dk2>
      <a:lt2>
        <a:srgbClr val="535353"/>
      </a:lt2>
      <a:accent1>
        <a:srgbClr val="C6EBF3"/>
      </a:accent1>
      <a:accent2>
        <a:srgbClr val="C3E2E5"/>
      </a:accent2>
      <a:accent3>
        <a:srgbClr val="0E8995"/>
      </a:accent3>
      <a:accent4>
        <a:srgbClr val="87C3CA"/>
      </a:accent4>
      <a:accent5>
        <a:srgbClr val="8ED7E8"/>
      </a:accent5>
      <a:accent6>
        <a:srgbClr val="1CAED2"/>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